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1" r:id="rId1"/>
  </p:sldMasterIdLst>
  <p:notesMasterIdLst>
    <p:notesMasterId r:id="rId15"/>
  </p:notesMasterIdLst>
  <p:handoutMasterIdLst>
    <p:handoutMasterId r:id="rId16"/>
  </p:handoutMasterIdLst>
  <p:sldIdLst>
    <p:sldId id="261" r:id="rId2"/>
    <p:sldId id="294" r:id="rId3"/>
    <p:sldId id="290" r:id="rId4"/>
    <p:sldId id="291" r:id="rId5"/>
    <p:sldId id="292" r:id="rId6"/>
    <p:sldId id="277" r:id="rId7"/>
    <p:sldId id="295" r:id="rId8"/>
    <p:sldId id="296" r:id="rId9"/>
    <p:sldId id="300" r:id="rId10"/>
    <p:sldId id="297" r:id="rId11"/>
    <p:sldId id="302" r:id="rId12"/>
    <p:sldId id="298" r:id="rId13"/>
    <p:sldId id="299" r:id="rId14"/>
  </p:sldIdLst>
  <p:sldSz cx="9144000" cy="6858000" type="screen4x3"/>
  <p:notesSz cx="6805613" cy="9939338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FF3200"/>
    <a:srgbClr val="EDEAE2"/>
    <a:srgbClr val="7AA5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103" d="100"/>
          <a:sy n="103" d="100"/>
        </p:scale>
        <p:origin x="1170" y="78"/>
      </p:cViewPr>
      <p:guideLst>
        <p:guide orient="horz" pos="41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 showGuides="1">
      <p:cViewPr varScale="1">
        <p:scale>
          <a:sx n="120" d="100"/>
          <a:sy n="120" d="100"/>
        </p:scale>
        <p:origin x="-4962" y="-96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95658-A3BF-4029-AE4E-49ED8D966408}" type="datetimeFigureOut">
              <a:rPr lang="da-DK" smtClean="0"/>
              <a:t>24-02-2017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319FC-D612-43AA-AB7E-79561D929B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34278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36B5A2-2BE0-40FD-9B7C-E46A4EEFA958}" type="datetimeFigureOut">
              <a:rPr lang="da-DK" smtClean="0"/>
              <a:t>24-02-2017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82EFA-B838-45BD-9C3A-477917FFA3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6577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s, mørk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billede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</p:spPr>
        <p:txBody>
          <a:bodyPr/>
          <a:lstStyle>
            <a:lvl1pPr marL="0" indent="0">
              <a:buNone/>
              <a:defRPr sz="100"/>
            </a:lvl1pPr>
          </a:lstStyle>
          <a:p>
            <a:r>
              <a:rPr lang="da-DK" dirty="0" smtClean="0"/>
              <a:t>   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60000" y="3960000"/>
            <a:ext cx="5220000" cy="1980000"/>
          </a:xfrm>
          <a:solidFill>
            <a:schemeClr val="tx2">
              <a:alpha val="95000"/>
            </a:schemeClr>
          </a:solidFill>
        </p:spPr>
        <p:txBody>
          <a:bodyPr lIns="360000" tIns="360000" rIns="360000" bIns="360000"/>
          <a:lstStyle>
            <a:lvl1pPr>
              <a:defRPr cap="all" baseline="0">
                <a:solidFill>
                  <a:srgbClr val="EDEAE2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20000" y="5400000"/>
            <a:ext cx="4582332" cy="353595"/>
          </a:xfrm>
        </p:spPr>
        <p:txBody>
          <a:bodyPr/>
          <a:lstStyle>
            <a:lvl1pPr marL="0" indent="0" algn="l">
              <a:buNone/>
              <a:defRPr sz="2100">
                <a:solidFill>
                  <a:srgbClr val="EDEAE2"/>
                </a:solidFill>
                <a:latin typeface="Calibri Light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Klik</a:t>
            </a:r>
            <a:r>
              <a:rPr lang="en-US" dirty="0" smtClean="0"/>
              <a:t> for at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undertiteltypografien</a:t>
            </a:r>
            <a:endParaRPr lang="da-DK" dirty="0"/>
          </a:p>
        </p:txBody>
      </p:sp>
      <p:sp>
        <p:nvSpPr>
          <p:cNvPr id="9" name="Pladsholder til billede 7"/>
          <p:cNvSpPr>
            <a:spLocks noGrp="1"/>
          </p:cNvSpPr>
          <p:nvPr>
            <p:ph type="pic" sz="quarter" idx="11" hasCustomPrompt="1"/>
          </p:nvPr>
        </p:nvSpPr>
        <p:spPr>
          <a:xfrm>
            <a:off x="6660000" y="391259"/>
            <a:ext cx="2098800" cy="5184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11" name="Pladsholder til billede 10"/>
          <p:cNvSpPr>
            <a:spLocks noGrp="1"/>
          </p:cNvSpPr>
          <p:nvPr>
            <p:ph type="pic" sz="quarter" idx="12"/>
          </p:nvPr>
        </p:nvSpPr>
        <p:spPr>
          <a:xfrm>
            <a:off x="7560000" y="1080000"/>
            <a:ext cx="396000" cy="39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12" name="Pladsholder til billede 10"/>
          <p:cNvSpPr>
            <a:spLocks noGrp="1"/>
          </p:cNvSpPr>
          <p:nvPr>
            <p:ph type="pic" sz="quarter" idx="13"/>
          </p:nvPr>
        </p:nvSpPr>
        <p:spPr>
          <a:xfrm>
            <a:off x="8172000" y="1080000"/>
            <a:ext cx="576000" cy="39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19785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s, lys 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billede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</p:spPr>
        <p:txBody>
          <a:bodyPr/>
          <a:lstStyle>
            <a:lvl1pPr marL="0" indent="0">
              <a:buNone/>
              <a:defRPr sz="100"/>
            </a:lvl1pPr>
          </a:lstStyle>
          <a:p>
            <a:r>
              <a:rPr lang="da-DK" dirty="0" smtClean="0"/>
              <a:t>   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60000" y="3960000"/>
            <a:ext cx="5220000" cy="1980000"/>
          </a:xfrm>
          <a:solidFill>
            <a:schemeClr val="accent4">
              <a:alpha val="95000"/>
            </a:schemeClr>
          </a:solidFill>
        </p:spPr>
        <p:txBody>
          <a:bodyPr lIns="360000" tIns="360000" rIns="360000" bIns="360000"/>
          <a:lstStyle>
            <a:lvl1pPr>
              <a:defRPr cap="all" baseline="0">
                <a:solidFill>
                  <a:srgbClr val="EDEAE2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20000" y="5400000"/>
            <a:ext cx="4582332" cy="353595"/>
          </a:xfrm>
        </p:spPr>
        <p:txBody>
          <a:bodyPr/>
          <a:lstStyle>
            <a:lvl1pPr marL="0" indent="0" algn="l">
              <a:buNone/>
              <a:defRPr sz="2100">
                <a:solidFill>
                  <a:srgbClr val="EDEAE2"/>
                </a:solidFill>
                <a:latin typeface="Calibri Light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Klik</a:t>
            </a:r>
            <a:r>
              <a:rPr lang="en-US" dirty="0" smtClean="0"/>
              <a:t> for at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undertiteltypografien</a:t>
            </a:r>
            <a:endParaRPr lang="da-DK" dirty="0"/>
          </a:p>
        </p:txBody>
      </p:sp>
      <p:sp>
        <p:nvSpPr>
          <p:cNvPr id="9" name="Pladsholder til billede 7"/>
          <p:cNvSpPr>
            <a:spLocks noGrp="1"/>
          </p:cNvSpPr>
          <p:nvPr>
            <p:ph type="pic" sz="quarter" idx="11" hasCustomPrompt="1"/>
          </p:nvPr>
        </p:nvSpPr>
        <p:spPr>
          <a:xfrm>
            <a:off x="6660000" y="391259"/>
            <a:ext cx="2098800" cy="5184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6" name="Pladsholder til billede 10"/>
          <p:cNvSpPr>
            <a:spLocks noGrp="1"/>
          </p:cNvSpPr>
          <p:nvPr>
            <p:ph type="pic" sz="quarter" idx="12"/>
          </p:nvPr>
        </p:nvSpPr>
        <p:spPr>
          <a:xfrm>
            <a:off x="7560000" y="1080000"/>
            <a:ext cx="396000" cy="39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7" name="Pladsholder til billede 10"/>
          <p:cNvSpPr>
            <a:spLocks noGrp="1"/>
          </p:cNvSpPr>
          <p:nvPr>
            <p:ph type="pic" sz="quarter" idx="13"/>
          </p:nvPr>
        </p:nvSpPr>
        <p:spPr>
          <a:xfrm>
            <a:off x="8172000" y="1080000"/>
            <a:ext cx="576000" cy="39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29187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s, lys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billede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</p:spPr>
        <p:txBody>
          <a:bodyPr/>
          <a:lstStyle>
            <a:lvl1pPr marL="0" indent="0">
              <a:buNone/>
              <a:defRPr sz="100"/>
            </a:lvl1pPr>
          </a:lstStyle>
          <a:p>
            <a:r>
              <a:rPr lang="da-DK" dirty="0" smtClean="0"/>
              <a:t>   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60000" y="3960000"/>
            <a:ext cx="5220000" cy="1980000"/>
          </a:xfrm>
          <a:solidFill>
            <a:srgbClr val="7AA5AE">
              <a:alpha val="94902"/>
            </a:srgbClr>
          </a:solidFill>
        </p:spPr>
        <p:txBody>
          <a:bodyPr lIns="360000" tIns="360000" rIns="360000" bIns="360000"/>
          <a:lstStyle>
            <a:lvl1pPr>
              <a:defRPr cap="all" baseline="0">
                <a:solidFill>
                  <a:srgbClr val="EDEAE2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20000" y="5400000"/>
            <a:ext cx="4582332" cy="353595"/>
          </a:xfrm>
        </p:spPr>
        <p:txBody>
          <a:bodyPr/>
          <a:lstStyle>
            <a:lvl1pPr marL="0" indent="0" algn="l">
              <a:buNone/>
              <a:defRPr sz="2100">
                <a:solidFill>
                  <a:srgbClr val="EDEAE2"/>
                </a:solidFill>
                <a:latin typeface="Calibri Light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Klik</a:t>
            </a:r>
            <a:r>
              <a:rPr lang="en-US" dirty="0" smtClean="0"/>
              <a:t> for at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undertiteltypografien</a:t>
            </a:r>
            <a:endParaRPr lang="da-DK" dirty="0"/>
          </a:p>
        </p:txBody>
      </p:sp>
      <p:sp>
        <p:nvSpPr>
          <p:cNvPr id="9" name="Pladsholder til billede 7"/>
          <p:cNvSpPr>
            <a:spLocks noGrp="1"/>
          </p:cNvSpPr>
          <p:nvPr>
            <p:ph type="pic" sz="quarter" idx="11" hasCustomPrompt="1"/>
          </p:nvPr>
        </p:nvSpPr>
        <p:spPr>
          <a:xfrm>
            <a:off x="6660000" y="391259"/>
            <a:ext cx="2098800" cy="5184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6" name="Pladsholder til billede 10"/>
          <p:cNvSpPr>
            <a:spLocks noGrp="1"/>
          </p:cNvSpPr>
          <p:nvPr>
            <p:ph type="pic" sz="quarter" idx="12"/>
          </p:nvPr>
        </p:nvSpPr>
        <p:spPr>
          <a:xfrm>
            <a:off x="7560000" y="1080000"/>
            <a:ext cx="396000" cy="39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7" name="Pladsholder til billede 10"/>
          <p:cNvSpPr>
            <a:spLocks noGrp="1"/>
          </p:cNvSpPr>
          <p:nvPr>
            <p:ph type="pic" sz="quarter" idx="13"/>
          </p:nvPr>
        </p:nvSpPr>
        <p:spPr>
          <a:xfrm>
            <a:off x="8172000" y="1080000"/>
            <a:ext cx="576000" cy="39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8948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s, mørk blå, negativ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billede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</p:spPr>
        <p:txBody>
          <a:bodyPr/>
          <a:lstStyle>
            <a:lvl1pPr marL="0" indent="0">
              <a:buNone/>
              <a:defRPr sz="100"/>
            </a:lvl1pPr>
          </a:lstStyle>
          <a:p>
            <a:r>
              <a:rPr lang="da-DK" dirty="0" smtClean="0"/>
              <a:t>   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60000" y="3960000"/>
            <a:ext cx="5220000" cy="1980000"/>
          </a:xfrm>
          <a:solidFill>
            <a:schemeClr val="tx2">
              <a:alpha val="95000"/>
            </a:schemeClr>
          </a:solidFill>
        </p:spPr>
        <p:txBody>
          <a:bodyPr lIns="360000" tIns="360000" rIns="360000" bIns="360000"/>
          <a:lstStyle>
            <a:lvl1pPr>
              <a:defRPr cap="all" baseline="0">
                <a:solidFill>
                  <a:srgbClr val="EDEAE2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20000" y="5400000"/>
            <a:ext cx="4582332" cy="353595"/>
          </a:xfrm>
        </p:spPr>
        <p:txBody>
          <a:bodyPr/>
          <a:lstStyle>
            <a:lvl1pPr marL="0" indent="0" algn="l">
              <a:buNone/>
              <a:defRPr sz="2100">
                <a:solidFill>
                  <a:srgbClr val="EDEAE2"/>
                </a:solidFill>
                <a:latin typeface="Calibri Light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Klik</a:t>
            </a:r>
            <a:r>
              <a:rPr lang="en-US" dirty="0" smtClean="0"/>
              <a:t> for at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undertiteltypografien</a:t>
            </a:r>
            <a:endParaRPr lang="da-DK" dirty="0"/>
          </a:p>
        </p:txBody>
      </p:sp>
      <p:sp>
        <p:nvSpPr>
          <p:cNvPr id="9" name="Pladsholder til billede 7"/>
          <p:cNvSpPr>
            <a:spLocks noGrp="1"/>
          </p:cNvSpPr>
          <p:nvPr>
            <p:ph type="pic" sz="quarter" idx="11" hasCustomPrompt="1"/>
          </p:nvPr>
        </p:nvSpPr>
        <p:spPr>
          <a:xfrm>
            <a:off x="6660000" y="391259"/>
            <a:ext cx="2098800" cy="5184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6" name="Pladsholder til billede 10"/>
          <p:cNvSpPr>
            <a:spLocks noGrp="1"/>
          </p:cNvSpPr>
          <p:nvPr>
            <p:ph type="pic" sz="quarter" idx="12"/>
          </p:nvPr>
        </p:nvSpPr>
        <p:spPr>
          <a:xfrm>
            <a:off x="7560000" y="1080000"/>
            <a:ext cx="396000" cy="39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7" name="Pladsholder til billede 10"/>
          <p:cNvSpPr>
            <a:spLocks noGrp="1"/>
          </p:cNvSpPr>
          <p:nvPr>
            <p:ph type="pic" sz="quarter" idx="13"/>
          </p:nvPr>
        </p:nvSpPr>
        <p:spPr>
          <a:xfrm>
            <a:off x="8172000" y="1080000"/>
            <a:ext cx="576000" cy="39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32955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/>
          <p:cNvSpPr/>
          <p:nvPr userDrawn="1"/>
        </p:nvSpPr>
        <p:spPr>
          <a:xfrm>
            <a:off x="0" y="0"/>
            <a:ext cx="9144000" cy="6318000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Rektangel 9"/>
          <p:cNvSpPr/>
          <p:nvPr/>
        </p:nvSpPr>
        <p:spPr>
          <a:xfrm>
            <a:off x="0" y="0"/>
            <a:ext cx="9144000" cy="6318000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EDEAE2"/>
                </a:solidFill>
              </a:defRPr>
            </a:lvl1pPr>
          </a:lstStyle>
          <a:p>
            <a:r>
              <a:rPr lang="en-US" dirty="0" smtClean="0"/>
              <a:t>AGENDA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FC520-1C88-427B-AF2C-8DBD94A85324}" type="datetime3">
              <a:rPr lang="da-DK" smtClean="0"/>
              <a:t>24.02.2017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DE95-71B7-684A-ACB0-6D1C8ED2D0B0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Pladsholder til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720000" y="1979998"/>
            <a:ext cx="7920000" cy="3960000"/>
          </a:xfrm>
        </p:spPr>
        <p:txBody>
          <a:bodyPr/>
          <a:lstStyle>
            <a:lvl1pPr marL="0" indent="0">
              <a:lnSpc>
                <a:spcPts val="2600"/>
              </a:lnSpc>
              <a:spcAft>
                <a:spcPts val="1134"/>
              </a:spcAft>
              <a:buFontTx/>
              <a:buNone/>
              <a:tabLst>
                <a:tab pos="684000" algn="r"/>
                <a:tab pos="864000" algn="l"/>
              </a:tabLst>
              <a:defRPr sz="2400">
                <a:solidFill>
                  <a:srgbClr val="EDEAE2"/>
                </a:solidFill>
              </a:defRPr>
            </a:lvl1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for at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teksttypografierne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masteren</a:t>
            </a:r>
            <a:endParaRPr lang="en-US" dirty="0" smtClean="0"/>
          </a:p>
        </p:txBody>
      </p:sp>
      <p:sp>
        <p:nvSpPr>
          <p:cNvPr id="11" name="Pladsholder til billede 10"/>
          <p:cNvSpPr>
            <a:spLocks noGrp="1"/>
          </p:cNvSpPr>
          <p:nvPr>
            <p:ph type="pic" sz="quarter" idx="14"/>
          </p:nvPr>
        </p:nvSpPr>
        <p:spPr>
          <a:xfrm>
            <a:off x="6120000" y="6444000"/>
            <a:ext cx="306000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12" name="Pladsholder til billede 10"/>
          <p:cNvSpPr>
            <a:spLocks noGrp="1" noChangeAspect="1"/>
          </p:cNvSpPr>
          <p:nvPr>
            <p:ph type="pic" sz="quarter" idx="15"/>
          </p:nvPr>
        </p:nvSpPr>
        <p:spPr>
          <a:xfrm>
            <a:off x="6660000" y="6444000"/>
            <a:ext cx="445091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781405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KLIK FOR AT REDIGERE I MASTEREN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FontTx/>
              <a:buNone/>
              <a:defRPr/>
            </a:lvl1pPr>
            <a:lvl2pPr marL="179388" indent="0">
              <a:buFontTx/>
              <a:buNone/>
              <a:defRPr/>
            </a:lvl2pPr>
            <a:lvl3pPr marL="446087" indent="0">
              <a:buFontTx/>
              <a:buNone/>
              <a:defRPr/>
            </a:lvl3pPr>
            <a:lvl4pPr marL="717550" indent="0">
              <a:buFontTx/>
              <a:buNone/>
              <a:defRPr/>
            </a:lvl4pPr>
            <a:lvl5pPr marL="987425" indent="0">
              <a:buFontTx/>
              <a:buNone/>
              <a:defRPr/>
            </a:lvl5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for at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teksttypografierne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masteren</a:t>
            </a:r>
            <a:endParaRPr lang="en-US" dirty="0" smtClean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1A47B-A7C9-4835-940F-BF61C6CEC241}" type="datetime3">
              <a:rPr lang="da-DK" smtClean="0"/>
              <a:t>24.02.2017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DE95-71B7-684A-ACB0-6D1C8ED2D0B0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Pladsholder til billede 10"/>
          <p:cNvSpPr>
            <a:spLocks noGrp="1"/>
          </p:cNvSpPr>
          <p:nvPr>
            <p:ph type="pic" sz="quarter" idx="14"/>
          </p:nvPr>
        </p:nvSpPr>
        <p:spPr>
          <a:xfrm>
            <a:off x="6120000" y="6444000"/>
            <a:ext cx="306000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8" name="Pladsholder til billede 10"/>
          <p:cNvSpPr>
            <a:spLocks noGrp="1" noChangeAspect="1"/>
          </p:cNvSpPr>
          <p:nvPr>
            <p:ph type="pic" sz="quarter" idx="15"/>
          </p:nvPr>
        </p:nvSpPr>
        <p:spPr>
          <a:xfrm>
            <a:off x="6660000" y="6444000"/>
            <a:ext cx="445091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71432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punktopsti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KLIK FOR AT REDIGERE I MASTEREN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6A829-A881-41A6-83FD-170D571741FE}" type="datetime3">
              <a:rPr lang="da-DK" smtClean="0"/>
              <a:t>24.02.2017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DE95-71B7-684A-ACB0-6D1C8ED2D0B0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Pladsholder til billede 10"/>
          <p:cNvSpPr>
            <a:spLocks noGrp="1"/>
          </p:cNvSpPr>
          <p:nvPr>
            <p:ph type="pic" sz="quarter" idx="14"/>
          </p:nvPr>
        </p:nvSpPr>
        <p:spPr>
          <a:xfrm>
            <a:off x="6120000" y="6444000"/>
            <a:ext cx="306000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8" name="Pladsholder til billede 10"/>
          <p:cNvSpPr>
            <a:spLocks noGrp="1" noChangeAspect="1"/>
          </p:cNvSpPr>
          <p:nvPr>
            <p:ph type="pic" sz="quarter" idx="15"/>
          </p:nvPr>
        </p:nvSpPr>
        <p:spPr>
          <a:xfrm>
            <a:off x="6660000" y="6444000"/>
            <a:ext cx="445091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93017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tekst /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numCol="2" spcCol="360000"/>
          <a:lstStyle>
            <a:lvl1pPr marL="0" indent="0">
              <a:buFontTx/>
              <a:buNone/>
              <a:defRPr/>
            </a:lvl1pPr>
            <a:lvl2pPr marL="179388" indent="0">
              <a:buFontTx/>
              <a:buNone/>
              <a:defRPr/>
            </a:lvl2pPr>
            <a:lvl3pPr marL="446087" indent="0">
              <a:buFontTx/>
              <a:buNone/>
              <a:defRPr/>
            </a:lvl3pPr>
            <a:lvl4pPr marL="717550" indent="0">
              <a:buFontTx/>
              <a:buNone/>
              <a:defRPr/>
            </a:lvl4pPr>
            <a:lvl5pPr marL="987425" indent="0">
              <a:buFontTx/>
              <a:buNone/>
              <a:defRPr/>
            </a:lvl5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for at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teksttypografierne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masteren</a:t>
            </a:r>
            <a:endParaRPr lang="en-US" dirty="0" smtClean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64C62-C915-4D1E-BB14-92114AB85D0B}" type="datetime3">
              <a:rPr lang="da-DK" smtClean="0"/>
              <a:t>24.02.2017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DE95-71B7-684A-ACB0-6D1C8ED2D0B0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Pladsholder til billede 10"/>
          <p:cNvSpPr>
            <a:spLocks noGrp="1"/>
          </p:cNvSpPr>
          <p:nvPr>
            <p:ph type="pic" sz="quarter" idx="14"/>
          </p:nvPr>
        </p:nvSpPr>
        <p:spPr>
          <a:xfrm>
            <a:off x="6120000" y="6444000"/>
            <a:ext cx="306000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8" name="Pladsholder til billede 10"/>
          <p:cNvSpPr>
            <a:spLocks noGrp="1" noChangeAspect="1"/>
          </p:cNvSpPr>
          <p:nvPr>
            <p:ph type="pic" sz="quarter" idx="15"/>
          </p:nvPr>
        </p:nvSpPr>
        <p:spPr>
          <a:xfrm>
            <a:off x="6660000" y="6444000"/>
            <a:ext cx="445091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51082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tekst med lill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KLIK FOR AT REDIGERE I MASTEREN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720000" y="1979998"/>
            <a:ext cx="3780000" cy="396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179388" indent="0">
              <a:buFontTx/>
              <a:buNone/>
              <a:defRPr/>
            </a:lvl2pPr>
            <a:lvl3pPr marL="446087" indent="0">
              <a:buFontTx/>
              <a:buNone/>
              <a:defRPr/>
            </a:lvl3pPr>
            <a:lvl4pPr marL="717550" indent="0">
              <a:buFontTx/>
              <a:buNone/>
              <a:defRPr/>
            </a:lvl4pPr>
            <a:lvl5pPr marL="987425" indent="0">
              <a:buFontTx/>
              <a:buNone/>
              <a:defRPr/>
            </a:lvl5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for at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teksttypografierne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masteren</a:t>
            </a:r>
            <a:endParaRPr lang="en-US" dirty="0" smtClean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66067-6802-49E0-880F-98C22111937F}" type="datetime3">
              <a:rPr lang="da-DK" smtClean="0"/>
              <a:t>24.02.2017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DE95-71B7-684A-ACB0-6D1C8ED2D0B0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Pladsholder til billede 7"/>
          <p:cNvSpPr>
            <a:spLocks noGrp="1"/>
          </p:cNvSpPr>
          <p:nvPr>
            <p:ph type="pic" sz="quarter" idx="13"/>
          </p:nvPr>
        </p:nvSpPr>
        <p:spPr>
          <a:xfrm>
            <a:off x="4860000" y="1979613"/>
            <a:ext cx="3780000" cy="3960812"/>
          </a:xfrm>
        </p:spPr>
        <p:txBody>
          <a:bodyPr/>
          <a:lstStyle/>
          <a:p>
            <a:r>
              <a:rPr lang="da-DK" smtClean="0"/>
              <a:t>Klik på ikonet for at tilføje et billede</a:t>
            </a:r>
            <a:endParaRPr lang="da-DK"/>
          </a:p>
        </p:txBody>
      </p:sp>
      <p:sp>
        <p:nvSpPr>
          <p:cNvPr id="9" name="Pladsholder til billede 10"/>
          <p:cNvSpPr>
            <a:spLocks noGrp="1"/>
          </p:cNvSpPr>
          <p:nvPr>
            <p:ph type="pic" sz="quarter" idx="14"/>
          </p:nvPr>
        </p:nvSpPr>
        <p:spPr>
          <a:xfrm>
            <a:off x="6120000" y="6444000"/>
            <a:ext cx="306000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10" name="Pladsholder til billede 10"/>
          <p:cNvSpPr>
            <a:spLocks noGrp="1" noChangeAspect="1"/>
          </p:cNvSpPr>
          <p:nvPr>
            <p:ph type="pic" sz="quarter" idx="15"/>
          </p:nvPr>
        </p:nvSpPr>
        <p:spPr>
          <a:xfrm>
            <a:off x="6660000" y="6444000"/>
            <a:ext cx="445091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28751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el/paus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311900"/>
          </a:xfrm>
          <a:noFill/>
        </p:spPr>
        <p:txBody>
          <a:bodyPr/>
          <a:lstStyle>
            <a:lvl1pPr marL="0" indent="0">
              <a:buNone/>
              <a:defRPr sz="100"/>
            </a:lvl1pPr>
          </a:lstStyle>
          <a:p>
            <a:r>
              <a:rPr lang="da-DK" dirty="0" smtClean="0"/>
              <a:t>   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8B07A-A0BF-4D44-AE29-4F01C795CA16}" type="datetime3">
              <a:rPr lang="da-DK" smtClean="0"/>
              <a:t>24.02.2017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DE95-71B7-684A-ACB0-6D1C8ED2D0B0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Titel 1"/>
          <p:cNvSpPr>
            <a:spLocks noGrp="1"/>
          </p:cNvSpPr>
          <p:nvPr>
            <p:ph type="ctrTitle" hasCustomPrompt="1"/>
          </p:nvPr>
        </p:nvSpPr>
        <p:spPr>
          <a:xfrm>
            <a:off x="1152000" y="3960000"/>
            <a:ext cx="6840000" cy="1980000"/>
          </a:xfrm>
          <a:solidFill>
            <a:schemeClr val="tx2">
              <a:alpha val="95000"/>
            </a:schemeClr>
          </a:solidFill>
        </p:spPr>
        <p:txBody>
          <a:bodyPr lIns="360000" tIns="360000" rIns="360000" bIns="360000"/>
          <a:lstStyle>
            <a:lvl1pPr algn="ctr">
              <a:defRPr sz="5000" cap="none" baseline="0">
                <a:solidFill>
                  <a:srgbClr val="EDEAE2"/>
                </a:solidFill>
              </a:defRPr>
            </a:lvl1pPr>
          </a:lstStyle>
          <a:p>
            <a:r>
              <a:rPr lang="en-US" dirty="0" smtClean="0"/>
              <a:t>PAUSE</a:t>
            </a:r>
            <a:endParaRPr lang="da-DK" dirty="0"/>
          </a:p>
        </p:txBody>
      </p:sp>
      <p:sp>
        <p:nvSpPr>
          <p:cNvPr id="9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1152000" y="5043132"/>
            <a:ext cx="6840000" cy="353595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rgbClr val="EDEAE2"/>
                </a:solidFill>
                <a:latin typeface="Calibri Light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Klik</a:t>
            </a:r>
            <a:r>
              <a:rPr lang="en-US" dirty="0" smtClean="0"/>
              <a:t> for at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undertiteltypografien</a:t>
            </a:r>
            <a:endParaRPr lang="da-DK" dirty="0"/>
          </a:p>
        </p:txBody>
      </p:sp>
      <p:sp>
        <p:nvSpPr>
          <p:cNvPr id="10" name="Pladsholder til billede 10"/>
          <p:cNvSpPr>
            <a:spLocks noGrp="1"/>
          </p:cNvSpPr>
          <p:nvPr>
            <p:ph type="pic" sz="quarter" idx="14"/>
          </p:nvPr>
        </p:nvSpPr>
        <p:spPr>
          <a:xfrm>
            <a:off x="6120000" y="6444000"/>
            <a:ext cx="306000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11" name="Pladsholder til billede 10"/>
          <p:cNvSpPr>
            <a:spLocks noGrp="1" noChangeAspect="1"/>
          </p:cNvSpPr>
          <p:nvPr>
            <p:ph type="pic" sz="quarter" idx="15"/>
          </p:nvPr>
        </p:nvSpPr>
        <p:spPr>
          <a:xfrm>
            <a:off x="6660000" y="6444000"/>
            <a:ext cx="445091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93718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nmarks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>
          <a:xfrm>
            <a:off x="0" y="0"/>
            <a:ext cx="9144000" cy="631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0000"/>
                  <a:lumOff val="20000"/>
                </a:schemeClr>
              </a:gs>
              <a:gs pos="100000">
                <a:schemeClr val="tx2">
                  <a:lumMod val="35000"/>
                  <a:lumOff val="6500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01" t="-2110" r="2001" b="2210"/>
          <a:stretch/>
        </p:blipFill>
        <p:spPr>
          <a:xfrm>
            <a:off x="-9938" y="1"/>
            <a:ext cx="9144000" cy="6311900"/>
          </a:xfrm>
          <a:prstGeom prst="rect">
            <a:avLst/>
          </a:prstGeom>
        </p:spPr>
      </p:pic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7285-C31F-4EF4-9474-1F22ED4B4FBA}" type="datetime3">
              <a:rPr lang="da-DK" smtClean="0"/>
              <a:t>24.02.2017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DE95-71B7-684A-ACB0-6D1C8ED2D0B0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Tekstboks 9"/>
          <p:cNvSpPr txBox="1"/>
          <p:nvPr/>
        </p:nvSpPr>
        <p:spPr>
          <a:xfrm>
            <a:off x="3505526" y="1398754"/>
            <a:ext cx="456856" cy="1800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a-DK" sz="1100" b="1" dirty="0" smtClean="0">
                <a:solidFill>
                  <a:schemeClr val="tx1"/>
                </a:solidFill>
              </a:rPr>
              <a:t>Aalborg</a:t>
            </a:r>
            <a:endParaRPr lang="da-DK" sz="1100" b="1" dirty="0">
              <a:solidFill>
                <a:schemeClr val="tx1"/>
              </a:solidFill>
            </a:endParaRPr>
          </a:p>
        </p:txBody>
      </p:sp>
      <p:sp>
        <p:nvSpPr>
          <p:cNvPr id="11" name="Tekstboks 10"/>
          <p:cNvSpPr txBox="1"/>
          <p:nvPr/>
        </p:nvSpPr>
        <p:spPr>
          <a:xfrm>
            <a:off x="1766623" y="3081030"/>
            <a:ext cx="655629" cy="1800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da-DK" sz="1100" b="1" dirty="0" smtClean="0">
                <a:solidFill>
                  <a:schemeClr val="tx1"/>
                </a:solidFill>
              </a:rPr>
              <a:t>Ringkøbing</a:t>
            </a:r>
            <a:endParaRPr lang="da-DK" sz="1100" b="1" dirty="0">
              <a:solidFill>
                <a:schemeClr val="tx1"/>
              </a:solidFill>
            </a:endParaRPr>
          </a:p>
        </p:txBody>
      </p:sp>
      <p:sp>
        <p:nvSpPr>
          <p:cNvPr id="12" name="Tekstboks 11"/>
          <p:cNvSpPr txBox="1"/>
          <p:nvPr/>
        </p:nvSpPr>
        <p:spPr>
          <a:xfrm>
            <a:off x="3816467" y="3008349"/>
            <a:ext cx="410369" cy="1800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a-DK" sz="1100" b="1" dirty="0" smtClean="0">
                <a:solidFill>
                  <a:schemeClr val="tx1"/>
                </a:solidFill>
              </a:rPr>
              <a:t>Aarhus</a:t>
            </a:r>
            <a:endParaRPr lang="da-DK" sz="1100" b="1" dirty="0">
              <a:solidFill>
                <a:schemeClr val="tx1"/>
              </a:solidFill>
            </a:endParaRPr>
          </a:p>
        </p:txBody>
      </p:sp>
      <p:sp>
        <p:nvSpPr>
          <p:cNvPr id="13" name="Tekstboks 12"/>
          <p:cNvSpPr txBox="1"/>
          <p:nvPr/>
        </p:nvSpPr>
        <p:spPr>
          <a:xfrm>
            <a:off x="2940578" y="5078042"/>
            <a:ext cx="562655" cy="1800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a-DK" sz="1100" b="1" dirty="0" smtClean="0">
                <a:solidFill>
                  <a:schemeClr val="tx1"/>
                </a:solidFill>
              </a:rPr>
              <a:t>Aabenraa</a:t>
            </a:r>
            <a:endParaRPr lang="da-DK" sz="1100" b="1" dirty="0">
              <a:solidFill>
                <a:schemeClr val="tx1"/>
              </a:solidFill>
            </a:endParaRPr>
          </a:p>
        </p:txBody>
      </p:sp>
      <p:sp>
        <p:nvSpPr>
          <p:cNvPr id="14" name="Tekstboks 13"/>
          <p:cNvSpPr txBox="1"/>
          <p:nvPr/>
        </p:nvSpPr>
        <p:spPr>
          <a:xfrm>
            <a:off x="3977246" y="4737367"/>
            <a:ext cx="444032" cy="1800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a-DK" sz="1100" b="1" dirty="0" smtClean="0">
                <a:solidFill>
                  <a:schemeClr val="tx1"/>
                </a:solidFill>
              </a:rPr>
              <a:t>Odense</a:t>
            </a:r>
            <a:endParaRPr lang="da-DK" sz="1100" b="1" dirty="0">
              <a:solidFill>
                <a:schemeClr val="tx1"/>
              </a:solidFill>
            </a:endParaRPr>
          </a:p>
        </p:txBody>
      </p:sp>
      <p:sp>
        <p:nvSpPr>
          <p:cNvPr id="15" name="Tekstboks 14"/>
          <p:cNvSpPr txBox="1"/>
          <p:nvPr/>
        </p:nvSpPr>
        <p:spPr>
          <a:xfrm>
            <a:off x="6099872" y="3787766"/>
            <a:ext cx="662041" cy="1800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a-DK" sz="1100" b="1" dirty="0" smtClean="0">
                <a:solidFill>
                  <a:schemeClr val="tx1"/>
                </a:solidFill>
              </a:rPr>
              <a:t>København</a:t>
            </a:r>
            <a:endParaRPr lang="da-DK" sz="1100" b="1" dirty="0">
              <a:solidFill>
                <a:schemeClr val="tx1"/>
              </a:solidFill>
            </a:endParaRPr>
          </a:p>
        </p:txBody>
      </p:sp>
      <p:sp>
        <p:nvSpPr>
          <p:cNvPr id="16" name="Tekstboks 15"/>
          <p:cNvSpPr txBox="1"/>
          <p:nvPr/>
        </p:nvSpPr>
        <p:spPr>
          <a:xfrm>
            <a:off x="8010002" y="4907684"/>
            <a:ext cx="378310" cy="1800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a-DK" sz="1100" b="1" dirty="0" smtClean="0">
                <a:solidFill>
                  <a:schemeClr val="tx1"/>
                </a:solidFill>
              </a:rPr>
              <a:t>Rønne</a:t>
            </a:r>
            <a:endParaRPr lang="da-DK" sz="1100" b="1" dirty="0">
              <a:solidFill>
                <a:schemeClr val="tx1"/>
              </a:solidFill>
            </a:endParaRPr>
          </a:p>
        </p:txBody>
      </p:sp>
      <p:sp>
        <p:nvSpPr>
          <p:cNvPr id="17" name="Tekstboks 16"/>
          <p:cNvSpPr txBox="1"/>
          <p:nvPr/>
        </p:nvSpPr>
        <p:spPr>
          <a:xfrm>
            <a:off x="5513535" y="5523687"/>
            <a:ext cx="692497" cy="1800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a-DK" sz="1100" b="1" dirty="0" smtClean="0">
                <a:solidFill>
                  <a:schemeClr val="tx1"/>
                </a:solidFill>
              </a:rPr>
              <a:t>Nykøbing F.</a:t>
            </a:r>
            <a:endParaRPr lang="da-DK" sz="1100" b="1" dirty="0">
              <a:solidFill>
                <a:schemeClr val="tx1"/>
              </a:solidFill>
            </a:endParaRPr>
          </a:p>
        </p:txBody>
      </p:sp>
      <p:sp>
        <p:nvSpPr>
          <p:cNvPr id="18" name="Tekstboks 17"/>
          <p:cNvSpPr txBox="1"/>
          <p:nvPr/>
        </p:nvSpPr>
        <p:spPr>
          <a:xfrm>
            <a:off x="5392784" y="4070999"/>
            <a:ext cx="509755" cy="1800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a-DK" sz="1100" b="1" dirty="0" smtClean="0">
                <a:solidFill>
                  <a:schemeClr val="tx1"/>
                </a:solidFill>
              </a:rPr>
              <a:t>Ringsted</a:t>
            </a:r>
            <a:endParaRPr lang="da-DK" sz="1100" b="1" dirty="0">
              <a:solidFill>
                <a:schemeClr val="tx1"/>
              </a:solidFill>
            </a:endParaRPr>
          </a:p>
        </p:txBody>
      </p:sp>
      <p:sp>
        <p:nvSpPr>
          <p:cNvPr id="19" name="Krans 18"/>
          <p:cNvSpPr/>
          <p:nvPr/>
        </p:nvSpPr>
        <p:spPr>
          <a:xfrm>
            <a:off x="3912585" y="3187530"/>
            <a:ext cx="216000" cy="216000"/>
          </a:xfrm>
          <a:prstGeom prst="donut">
            <a:avLst>
              <a:gd name="adj" fmla="val 33247"/>
            </a:avLst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2"/>
              </a:solidFill>
            </a:endParaRPr>
          </a:p>
        </p:txBody>
      </p:sp>
      <p:sp>
        <p:nvSpPr>
          <p:cNvPr id="20" name="Krans 19"/>
          <p:cNvSpPr/>
          <p:nvPr/>
        </p:nvSpPr>
        <p:spPr>
          <a:xfrm>
            <a:off x="6332435" y="3967526"/>
            <a:ext cx="216000" cy="216000"/>
          </a:xfrm>
          <a:prstGeom prst="donut">
            <a:avLst>
              <a:gd name="adj" fmla="val 33247"/>
            </a:avLst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2"/>
              </a:solidFill>
            </a:endParaRPr>
          </a:p>
        </p:txBody>
      </p:sp>
      <p:sp>
        <p:nvSpPr>
          <p:cNvPr id="21" name="Krans 20"/>
          <p:cNvSpPr/>
          <p:nvPr/>
        </p:nvSpPr>
        <p:spPr>
          <a:xfrm>
            <a:off x="8091157" y="5087520"/>
            <a:ext cx="216000" cy="216000"/>
          </a:xfrm>
          <a:prstGeom prst="donut">
            <a:avLst>
              <a:gd name="adj" fmla="val 33247"/>
            </a:avLst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2"/>
              </a:solidFill>
            </a:endParaRPr>
          </a:p>
        </p:txBody>
      </p:sp>
      <p:sp>
        <p:nvSpPr>
          <p:cNvPr id="22" name="Krans 21"/>
          <p:cNvSpPr/>
          <p:nvPr/>
        </p:nvSpPr>
        <p:spPr>
          <a:xfrm>
            <a:off x="5539634" y="4248938"/>
            <a:ext cx="216000" cy="216000"/>
          </a:xfrm>
          <a:prstGeom prst="donut">
            <a:avLst>
              <a:gd name="adj" fmla="val 33247"/>
            </a:avLst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2"/>
              </a:solidFill>
            </a:endParaRPr>
          </a:p>
        </p:txBody>
      </p:sp>
      <p:sp>
        <p:nvSpPr>
          <p:cNvPr id="23" name="Krans 22"/>
          <p:cNvSpPr/>
          <p:nvPr/>
        </p:nvSpPr>
        <p:spPr>
          <a:xfrm>
            <a:off x="5751783" y="5703393"/>
            <a:ext cx="216000" cy="216000"/>
          </a:xfrm>
          <a:prstGeom prst="donut">
            <a:avLst>
              <a:gd name="adj" fmla="val 33247"/>
            </a:avLst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2"/>
              </a:solidFill>
            </a:endParaRPr>
          </a:p>
        </p:txBody>
      </p:sp>
      <p:sp>
        <p:nvSpPr>
          <p:cNvPr id="24" name="Krans 23"/>
          <p:cNvSpPr/>
          <p:nvPr/>
        </p:nvSpPr>
        <p:spPr>
          <a:xfrm>
            <a:off x="4091262" y="4913480"/>
            <a:ext cx="216000" cy="216000"/>
          </a:xfrm>
          <a:prstGeom prst="donut">
            <a:avLst>
              <a:gd name="adj" fmla="val 33247"/>
            </a:avLst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2"/>
              </a:solidFill>
            </a:endParaRPr>
          </a:p>
        </p:txBody>
      </p:sp>
      <p:sp>
        <p:nvSpPr>
          <p:cNvPr id="25" name="Krans 24"/>
          <p:cNvSpPr/>
          <p:nvPr/>
        </p:nvSpPr>
        <p:spPr>
          <a:xfrm>
            <a:off x="3113905" y="5259207"/>
            <a:ext cx="216000" cy="216000"/>
          </a:xfrm>
          <a:prstGeom prst="donut">
            <a:avLst>
              <a:gd name="adj" fmla="val 33247"/>
            </a:avLst>
          </a:prstGeom>
          <a:solidFill>
            <a:srgbClr val="FF3200">
              <a:alpha val="90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26" name="Krans 25"/>
          <p:cNvSpPr/>
          <p:nvPr/>
        </p:nvSpPr>
        <p:spPr>
          <a:xfrm>
            <a:off x="1977921" y="3260811"/>
            <a:ext cx="216000" cy="216000"/>
          </a:xfrm>
          <a:prstGeom prst="donut">
            <a:avLst>
              <a:gd name="adj" fmla="val 33247"/>
            </a:avLst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2"/>
              </a:solidFill>
            </a:endParaRPr>
          </a:p>
        </p:txBody>
      </p:sp>
      <p:sp>
        <p:nvSpPr>
          <p:cNvPr id="27" name="Krans 26"/>
          <p:cNvSpPr/>
          <p:nvPr/>
        </p:nvSpPr>
        <p:spPr>
          <a:xfrm>
            <a:off x="3625954" y="1577086"/>
            <a:ext cx="216000" cy="216000"/>
          </a:xfrm>
          <a:prstGeom prst="donut">
            <a:avLst>
              <a:gd name="adj" fmla="val 33247"/>
            </a:avLst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2"/>
              </a:solidFill>
            </a:endParaRPr>
          </a:p>
        </p:txBody>
      </p:sp>
      <p:sp>
        <p:nvSpPr>
          <p:cNvPr id="28" name="Pladsholder til billede 10"/>
          <p:cNvSpPr>
            <a:spLocks noGrp="1"/>
          </p:cNvSpPr>
          <p:nvPr>
            <p:ph type="pic" sz="quarter" idx="14"/>
          </p:nvPr>
        </p:nvSpPr>
        <p:spPr>
          <a:xfrm>
            <a:off x="6120000" y="6444000"/>
            <a:ext cx="306000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29" name="Pladsholder til billede 10"/>
          <p:cNvSpPr>
            <a:spLocks noGrp="1" noChangeAspect="1"/>
          </p:cNvSpPr>
          <p:nvPr>
            <p:ph type="pic" sz="quarter" idx="15"/>
          </p:nvPr>
        </p:nvSpPr>
        <p:spPr>
          <a:xfrm>
            <a:off x="6660000" y="6444000"/>
            <a:ext cx="445091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33" name="Tekstboks 32"/>
          <p:cNvSpPr txBox="1"/>
          <p:nvPr/>
        </p:nvSpPr>
        <p:spPr>
          <a:xfrm>
            <a:off x="720000" y="640488"/>
            <a:ext cx="2946952" cy="64882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3600" dirty="0" smtClean="0">
                <a:solidFill>
                  <a:schemeClr val="tx2"/>
                </a:solidFill>
                <a:latin typeface="Calibri Light" pitchFamily="34" charset="0"/>
              </a:rPr>
              <a:t>AFDELINGER</a:t>
            </a:r>
            <a:endParaRPr lang="da-DK" sz="3600" dirty="0">
              <a:solidFill>
                <a:schemeClr val="tx2"/>
              </a:solidFill>
              <a:latin typeface="Calibri Light" pitchFamily="34" charset="0"/>
            </a:endParaRPr>
          </a:p>
        </p:txBody>
      </p:sp>
      <p:sp>
        <p:nvSpPr>
          <p:cNvPr id="30" name="Rektangel 29"/>
          <p:cNvSpPr/>
          <p:nvPr userDrawn="1"/>
        </p:nvSpPr>
        <p:spPr>
          <a:xfrm>
            <a:off x="0" y="0"/>
            <a:ext cx="9144000" cy="631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0000"/>
                  <a:lumOff val="20000"/>
                </a:schemeClr>
              </a:gs>
              <a:gs pos="100000">
                <a:schemeClr val="tx2">
                  <a:lumMod val="35000"/>
                  <a:lumOff val="6500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31" name="Billede 3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01" t="-2110" r="2001" b="2210"/>
          <a:stretch/>
        </p:blipFill>
        <p:spPr>
          <a:xfrm>
            <a:off x="-9938" y="1"/>
            <a:ext cx="9144000" cy="6311900"/>
          </a:xfrm>
          <a:prstGeom prst="rect">
            <a:avLst/>
          </a:prstGeom>
        </p:spPr>
      </p:pic>
      <p:sp>
        <p:nvSpPr>
          <p:cNvPr id="32" name="Tekstboks 31"/>
          <p:cNvSpPr txBox="1"/>
          <p:nvPr userDrawn="1"/>
        </p:nvSpPr>
        <p:spPr>
          <a:xfrm>
            <a:off x="3505526" y="1398754"/>
            <a:ext cx="456856" cy="1800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a-DK" sz="1100" b="1" dirty="0" smtClean="0">
                <a:solidFill>
                  <a:schemeClr val="tx1"/>
                </a:solidFill>
              </a:rPr>
              <a:t>Aalborg</a:t>
            </a:r>
            <a:endParaRPr lang="da-DK" sz="1100" b="1" dirty="0">
              <a:solidFill>
                <a:schemeClr val="tx1"/>
              </a:solidFill>
            </a:endParaRPr>
          </a:p>
        </p:txBody>
      </p:sp>
      <p:sp>
        <p:nvSpPr>
          <p:cNvPr id="34" name="Tekstboks 33"/>
          <p:cNvSpPr txBox="1"/>
          <p:nvPr userDrawn="1"/>
        </p:nvSpPr>
        <p:spPr>
          <a:xfrm>
            <a:off x="1766623" y="3081030"/>
            <a:ext cx="655629" cy="1800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da-DK" sz="1100" b="1" dirty="0" smtClean="0">
                <a:solidFill>
                  <a:schemeClr val="tx1"/>
                </a:solidFill>
              </a:rPr>
              <a:t>Ringkøbing</a:t>
            </a:r>
            <a:endParaRPr lang="da-DK" sz="1100" b="1" dirty="0">
              <a:solidFill>
                <a:schemeClr val="tx1"/>
              </a:solidFill>
            </a:endParaRPr>
          </a:p>
        </p:txBody>
      </p:sp>
      <p:sp>
        <p:nvSpPr>
          <p:cNvPr id="35" name="Tekstboks 34"/>
          <p:cNvSpPr txBox="1"/>
          <p:nvPr userDrawn="1"/>
        </p:nvSpPr>
        <p:spPr>
          <a:xfrm>
            <a:off x="3816467" y="3008349"/>
            <a:ext cx="410369" cy="1800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a-DK" sz="1100" b="1" dirty="0" smtClean="0">
                <a:solidFill>
                  <a:schemeClr val="tx1"/>
                </a:solidFill>
              </a:rPr>
              <a:t>Aarhus</a:t>
            </a:r>
            <a:endParaRPr lang="da-DK" sz="1100" b="1" dirty="0">
              <a:solidFill>
                <a:schemeClr val="tx1"/>
              </a:solidFill>
            </a:endParaRPr>
          </a:p>
        </p:txBody>
      </p:sp>
      <p:sp>
        <p:nvSpPr>
          <p:cNvPr id="36" name="Tekstboks 35"/>
          <p:cNvSpPr txBox="1"/>
          <p:nvPr userDrawn="1"/>
        </p:nvSpPr>
        <p:spPr>
          <a:xfrm>
            <a:off x="2940578" y="5078042"/>
            <a:ext cx="562655" cy="1800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a-DK" sz="1100" b="1" dirty="0" smtClean="0">
                <a:solidFill>
                  <a:schemeClr val="tx1"/>
                </a:solidFill>
              </a:rPr>
              <a:t>Aabenraa</a:t>
            </a:r>
            <a:endParaRPr lang="da-DK" sz="1100" b="1" dirty="0">
              <a:solidFill>
                <a:schemeClr val="tx1"/>
              </a:solidFill>
            </a:endParaRPr>
          </a:p>
        </p:txBody>
      </p:sp>
      <p:sp>
        <p:nvSpPr>
          <p:cNvPr id="37" name="Tekstboks 36"/>
          <p:cNvSpPr txBox="1"/>
          <p:nvPr userDrawn="1"/>
        </p:nvSpPr>
        <p:spPr>
          <a:xfrm>
            <a:off x="3977246" y="4737367"/>
            <a:ext cx="444032" cy="1800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a-DK" sz="1100" b="1" dirty="0" smtClean="0">
                <a:solidFill>
                  <a:schemeClr val="tx1"/>
                </a:solidFill>
              </a:rPr>
              <a:t>Odense</a:t>
            </a:r>
            <a:endParaRPr lang="da-DK" sz="1100" b="1" dirty="0">
              <a:solidFill>
                <a:schemeClr val="tx1"/>
              </a:solidFill>
            </a:endParaRPr>
          </a:p>
        </p:txBody>
      </p:sp>
      <p:sp>
        <p:nvSpPr>
          <p:cNvPr id="38" name="Tekstboks 37"/>
          <p:cNvSpPr txBox="1"/>
          <p:nvPr userDrawn="1"/>
        </p:nvSpPr>
        <p:spPr>
          <a:xfrm>
            <a:off x="6099872" y="3787766"/>
            <a:ext cx="662041" cy="1800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a-DK" sz="1100" b="1" dirty="0" smtClean="0">
                <a:solidFill>
                  <a:schemeClr val="tx1"/>
                </a:solidFill>
              </a:rPr>
              <a:t>København</a:t>
            </a:r>
            <a:endParaRPr lang="da-DK" sz="1100" b="1" dirty="0">
              <a:solidFill>
                <a:schemeClr val="tx1"/>
              </a:solidFill>
            </a:endParaRPr>
          </a:p>
        </p:txBody>
      </p:sp>
      <p:sp>
        <p:nvSpPr>
          <p:cNvPr id="39" name="Tekstboks 38"/>
          <p:cNvSpPr txBox="1"/>
          <p:nvPr userDrawn="1"/>
        </p:nvSpPr>
        <p:spPr>
          <a:xfrm>
            <a:off x="8010002" y="4907684"/>
            <a:ext cx="378310" cy="1800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a-DK" sz="1100" b="1" dirty="0" smtClean="0">
                <a:solidFill>
                  <a:schemeClr val="tx1"/>
                </a:solidFill>
              </a:rPr>
              <a:t>Rønne</a:t>
            </a:r>
            <a:endParaRPr lang="da-DK" sz="1100" b="1" dirty="0">
              <a:solidFill>
                <a:schemeClr val="tx1"/>
              </a:solidFill>
            </a:endParaRPr>
          </a:p>
        </p:txBody>
      </p:sp>
      <p:sp>
        <p:nvSpPr>
          <p:cNvPr id="40" name="Tekstboks 39"/>
          <p:cNvSpPr txBox="1"/>
          <p:nvPr userDrawn="1"/>
        </p:nvSpPr>
        <p:spPr>
          <a:xfrm>
            <a:off x="5513535" y="5523687"/>
            <a:ext cx="692497" cy="1800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a-DK" sz="1100" b="1" dirty="0" smtClean="0">
                <a:solidFill>
                  <a:schemeClr val="tx1"/>
                </a:solidFill>
              </a:rPr>
              <a:t>Nykøbing F.</a:t>
            </a:r>
            <a:endParaRPr lang="da-DK" sz="1100" b="1" dirty="0">
              <a:solidFill>
                <a:schemeClr val="tx1"/>
              </a:solidFill>
            </a:endParaRPr>
          </a:p>
        </p:txBody>
      </p:sp>
      <p:sp>
        <p:nvSpPr>
          <p:cNvPr id="41" name="Tekstboks 40"/>
          <p:cNvSpPr txBox="1"/>
          <p:nvPr userDrawn="1"/>
        </p:nvSpPr>
        <p:spPr>
          <a:xfrm>
            <a:off x="5392784" y="4070999"/>
            <a:ext cx="509755" cy="1800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a-DK" sz="1100" b="1" dirty="0" smtClean="0">
                <a:solidFill>
                  <a:schemeClr val="tx1"/>
                </a:solidFill>
              </a:rPr>
              <a:t>Ringsted</a:t>
            </a:r>
            <a:endParaRPr lang="da-DK" sz="1100" b="1" dirty="0">
              <a:solidFill>
                <a:schemeClr val="tx1"/>
              </a:solidFill>
            </a:endParaRPr>
          </a:p>
        </p:txBody>
      </p:sp>
      <p:sp>
        <p:nvSpPr>
          <p:cNvPr id="42" name="Krans 41"/>
          <p:cNvSpPr/>
          <p:nvPr userDrawn="1"/>
        </p:nvSpPr>
        <p:spPr>
          <a:xfrm>
            <a:off x="3912585" y="3187530"/>
            <a:ext cx="216000" cy="216000"/>
          </a:xfrm>
          <a:prstGeom prst="donut">
            <a:avLst>
              <a:gd name="adj" fmla="val 33247"/>
            </a:avLst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2"/>
              </a:solidFill>
            </a:endParaRPr>
          </a:p>
        </p:txBody>
      </p:sp>
      <p:sp>
        <p:nvSpPr>
          <p:cNvPr id="43" name="Krans 42"/>
          <p:cNvSpPr/>
          <p:nvPr userDrawn="1"/>
        </p:nvSpPr>
        <p:spPr>
          <a:xfrm>
            <a:off x="6332435" y="3967526"/>
            <a:ext cx="216000" cy="216000"/>
          </a:xfrm>
          <a:prstGeom prst="donut">
            <a:avLst>
              <a:gd name="adj" fmla="val 33247"/>
            </a:avLst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2"/>
              </a:solidFill>
            </a:endParaRPr>
          </a:p>
        </p:txBody>
      </p:sp>
      <p:sp>
        <p:nvSpPr>
          <p:cNvPr id="44" name="Krans 43"/>
          <p:cNvSpPr/>
          <p:nvPr userDrawn="1"/>
        </p:nvSpPr>
        <p:spPr>
          <a:xfrm>
            <a:off x="8091157" y="5087520"/>
            <a:ext cx="216000" cy="216000"/>
          </a:xfrm>
          <a:prstGeom prst="donut">
            <a:avLst>
              <a:gd name="adj" fmla="val 33247"/>
            </a:avLst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2"/>
              </a:solidFill>
            </a:endParaRPr>
          </a:p>
        </p:txBody>
      </p:sp>
      <p:sp>
        <p:nvSpPr>
          <p:cNvPr id="45" name="Krans 44"/>
          <p:cNvSpPr/>
          <p:nvPr userDrawn="1"/>
        </p:nvSpPr>
        <p:spPr>
          <a:xfrm>
            <a:off x="5539634" y="4248938"/>
            <a:ext cx="216000" cy="216000"/>
          </a:xfrm>
          <a:prstGeom prst="donut">
            <a:avLst>
              <a:gd name="adj" fmla="val 33247"/>
            </a:avLst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2"/>
              </a:solidFill>
            </a:endParaRPr>
          </a:p>
        </p:txBody>
      </p:sp>
      <p:sp>
        <p:nvSpPr>
          <p:cNvPr id="46" name="Krans 45"/>
          <p:cNvSpPr/>
          <p:nvPr userDrawn="1"/>
        </p:nvSpPr>
        <p:spPr>
          <a:xfrm>
            <a:off x="5751783" y="5703393"/>
            <a:ext cx="216000" cy="216000"/>
          </a:xfrm>
          <a:prstGeom prst="donut">
            <a:avLst>
              <a:gd name="adj" fmla="val 33247"/>
            </a:avLst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2"/>
              </a:solidFill>
            </a:endParaRPr>
          </a:p>
        </p:txBody>
      </p:sp>
      <p:sp>
        <p:nvSpPr>
          <p:cNvPr id="47" name="Krans 46"/>
          <p:cNvSpPr/>
          <p:nvPr userDrawn="1"/>
        </p:nvSpPr>
        <p:spPr>
          <a:xfrm>
            <a:off x="4091262" y="4913480"/>
            <a:ext cx="216000" cy="216000"/>
          </a:xfrm>
          <a:prstGeom prst="donut">
            <a:avLst>
              <a:gd name="adj" fmla="val 33247"/>
            </a:avLst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2"/>
              </a:solidFill>
            </a:endParaRPr>
          </a:p>
        </p:txBody>
      </p:sp>
      <p:sp>
        <p:nvSpPr>
          <p:cNvPr id="48" name="Krans 47"/>
          <p:cNvSpPr/>
          <p:nvPr userDrawn="1"/>
        </p:nvSpPr>
        <p:spPr>
          <a:xfrm>
            <a:off x="3113905" y="5259207"/>
            <a:ext cx="216000" cy="216000"/>
          </a:xfrm>
          <a:prstGeom prst="donut">
            <a:avLst>
              <a:gd name="adj" fmla="val 33247"/>
            </a:avLst>
          </a:prstGeom>
          <a:solidFill>
            <a:srgbClr val="FF3200">
              <a:alpha val="90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49" name="Krans 48"/>
          <p:cNvSpPr/>
          <p:nvPr userDrawn="1"/>
        </p:nvSpPr>
        <p:spPr>
          <a:xfrm>
            <a:off x="1977921" y="3260811"/>
            <a:ext cx="216000" cy="216000"/>
          </a:xfrm>
          <a:prstGeom prst="donut">
            <a:avLst>
              <a:gd name="adj" fmla="val 33247"/>
            </a:avLst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2"/>
              </a:solidFill>
            </a:endParaRPr>
          </a:p>
        </p:txBody>
      </p:sp>
      <p:sp>
        <p:nvSpPr>
          <p:cNvPr id="50" name="Krans 49"/>
          <p:cNvSpPr/>
          <p:nvPr userDrawn="1"/>
        </p:nvSpPr>
        <p:spPr>
          <a:xfrm>
            <a:off x="3625954" y="1577086"/>
            <a:ext cx="216000" cy="216000"/>
          </a:xfrm>
          <a:prstGeom prst="donut">
            <a:avLst>
              <a:gd name="adj" fmla="val 33247"/>
            </a:avLst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2"/>
              </a:solidFill>
            </a:endParaRPr>
          </a:p>
        </p:txBody>
      </p:sp>
      <p:sp>
        <p:nvSpPr>
          <p:cNvPr id="51" name="Tekstboks 50"/>
          <p:cNvSpPr txBox="1"/>
          <p:nvPr userDrawn="1"/>
        </p:nvSpPr>
        <p:spPr>
          <a:xfrm>
            <a:off x="720000" y="640488"/>
            <a:ext cx="2946952" cy="64882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3600" dirty="0" smtClean="0">
                <a:solidFill>
                  <a:schemeClr val="tx2"/>
                </a:solidFill>
                <a:latin typeface="Calibri Light" pitchFamily="34" charset="0"/>
              </a:rPr>
              <a:t>AFDELINGER</a:t>
            </a:r>
            <a:endParaRPr lang="da-DK" sz="3600" dirty="0">
              <a:solidFill>
                <a:schemeClr val="tx2"/>
              </a:solidFill>
              <a:latin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409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KLIK FOR AT REDIGERE I MASTEREN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397565" y="1351723"/>
            <a:ext cx="8497957" cy="478072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179388" indent="0">
              <a:buFontTx/>
              <a:buNone/>
              <a:defRPr/>
            </a:lvl2pPr>
            <a:lvl3pPr marL="446087" indent="0">
              <a:buFontTx/>
              <a:buNone/>
              <a:defRPr/>
            </a:lvl3pPr>
            <a:lvl4pPr marL="717550" indent="0">
              <a:buFontTx/>
              <a:buNone/>
              <a:defRPr/>
            </a:lvl4pPr>
            <a:lvl5pPr marL="987425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Diagram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1192-4605-484D-A0DE-ADCAC8FBD843}" type="datetime3">
              <a:rPr lang="da-DK" smtClean="0"/>
              <a:t>24.02.2017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DE95-71B7-684A-ACB0-6D1C8ED2D0B0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Pladsholder til billede 10"/>
          <p:cNvSpPr>
            <a:spLocks noGrp="1"/>
          </p:cNvSpPr>
          <p:nvPr>
            <p:ph type="pic" sz="quarter" idx="14"/>
          </p:nvPr>
        </p:nvSpPr>
        <p:spPr>
          <a:xfrm>
            <a:off x="6120000" y="6444000"/>
            <a:ext cx="306000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8" name="Pladsholder til billede 10"/>
          <p:cNvSpPr>
            <a:spLocks noGrp="1" noChangeAspect="1"/>
          </p:cNvSpPr>
          <p:nvPr>
            <p:ph type="pic" sz="quarter" idx="15"/>
          </p:nvPr>
        </p:nvSpPr>
        <p:spPr>
          <a:xfrm>
            <a:off x="6660000" y="6444000"/>
            <a:ext cx="445091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18396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C015E-83BE-47D3-B344-8B8A526F27C8}" type="datetime3">
              <a:rPr lang="da-DK" smtClean="0"/>
              <a:t>24.02.2017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DE95-71B7-684A-ACB0-6D1C8ED2D0B0}" type="slidenum">
              <a:rPr lang="da-DK" smtClean="0"/>
              <a:t>‹nr.›</a:t>
            </a:fld>
            <a:endParaRPr lang="da-DK"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7920000" cy="1080000"/>
          </a:xfrm>
        </p:spPr>
        <p:txBody>
          <a:bodyPr/>
          <a:lstStyle/>
          <a:p>
            <a:r>
              <a:rPr lang="en-US" dirty="0" smtClean="0"/>
              <a:t>KLIK FOR AT REDIGERE I MASTEREN</a:t>
            </a:r>
            <a:endParaRPr lang="da-DK" dirty="0"/>
          </a:p>
        </p:txBody>
      </p:sp>
      <p:sp>
        <p:nvSpPr>
          <p:cNvPr id="9" name="Pladsholder til tabel 8"/>
          <p:cNvSpPr>
            <a:spLocks noGrp="1"/>
          </p:cNvSpPr>
          <p:nvPr>
            <p:ph type="tbl" sz="quarter" idx="13"/>
          </p:nvPr>
        </p:nvSpPr>
        <p:spPr>
          <a:xfrm>
            <a:off x="720000" y="1620000"/>
            <a:ext cx="7920000" cy="4320000"/>
          </a:xfrm>
        </p:spPr>
        <p:txBody>
          <a:bodyPr/>
          <a:lstStyle/>
          <a:p>
            <a:r>
              <a:rPr lang="da-DK" smtClean="0"/>
              <a:t>Klik på ikonet for at tilføje en tabel</a:t>
            </a:r>
            <a:endParaRPr lang="da-DK"/>
          </a:p>
        </p:txBody>
      </p:sp>
      <p:sp>
        <p:nvSpPr>
          <p:cNvPr id="10" name="Pladsholder til billede 10"/>
          <p:cNvSpPr>
            <a:spLocks noGrp="1"/>
          </p:cNvSpPr>
          <p:nvPr>
            <p:ph type="pic" sz="quarter" idx="14"/>
          </p:nvPr>
        </p:nvSpPr>
        <p:spPr>
          <a:xfrm>
            <a:off x="6120000" y="6444000"/>
            <a:ext cx="306000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11" name="Pladsholder til billede 10"/>
          <p:cNvSpPr>
            <a:spLocks noGrp="1" noChangeAspect="1"/>
          </p:cNvSpPr>
          <p:nvPr>
            <p:ph type="pic" sz="quarter" idx="15"/>
          </p:nvPr>
        </p:nvSpPr>
        <p:spPr>
          <a:xfrm>
            <a:off x="6660000" y="6444000"/>
            <a:ext cx="445091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30661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 16:9 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631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Rektangel 5"/>
          <p:cNvSpPr/>
          <p:nvPr/>
        </p:nvSpPr>
        <p:spPr>
          <a:xfrm>
            <a:off x="0" y="0"/>
            <a:ext cx="9144000" cy="631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B8A3F-D5D9-42AA-B8A2-1CDAFE6F4189}" type="datetime3">
              <a:rPr lang="da-DK" smtClean="0"/>
              <a:t>24.02.2017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DE95-71B7-684A-ACB0-6D1C8ED2D0B0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Pladsholder til medieklip 7"/>
          <p:cNvSpPr>
            <a:spLocks noGrp="1"/>
          </p:cNvSpPr>
          <p:nvPr>
            <p:ph type="media" sz="quarter" idx="13"/>
          </p:nvPr>
        </p:nvSpPr>
        <p:spPr>
          <a:xfrm>
            <a:off x="1" y="720000"/>
            <a:ext cx="9144000" cy="5148000"/>
          </a:xfrm>
        </p:spPr>
        <p:txBody>
          <a:bodyPr/>
          <a:lstStyle/>
          <a:p>
            <a:r>
              <a:rPr lang="da-DK" smtClean="0"/>
              <a:t>Klik på ikonet for at tilføje et medie</a:t>
            </a:r>
            <a:endParaRPr lang="da-DK"/>
          </a:p>
        </p:txBody>
      </p:sp>
      <p:sp>
        <p:nvSpPr>
          <p:cNvPr id="9" name="Pladsholder til billede 10"/>
          <p:cNvSpPr>
            <a:spLocks noGrp="1"/>
          </p:cNvSpPr>
          <p:nvPr>
            <p:ph type="pic" sz="quarter" idx="14"/>
          </p:nvPr>
        </p:nvSpPr>
        <p:spPr>
          <a:xfrm>
            <a:off x="6120000" y="6444000"/>
            <a:ext cx="306000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10" name="Pladsholder til billede 10"/>
          <p:cNvSpPr>
            <a:spLocks noGrp="1" noChangeAspect="1"/>
          </p:cNvSpPr>
          <p:nvPr>
            <p:ph type="pic" sz="quarter" idx="15"/>
          </p:nvPr>
        </p:nvSpPr>
        <p:spPr>
          <a:xfrm>
            <a:off x="6660000" y="6444000"/>
            <a:ext cx="445091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00053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 4:3 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0" y="0"/>
            <a:ext cx="9144000" cy="631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Rektangel 5"/>
          <p:cNvSpPr/>
          <p:nvPr/>
        </p:nvSpPr>
        <p:spPr>
          <a:xfrm>
            <a:off x="0" y="0"/>
            <a:ext cx="9144000" cy="631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7951-1940-49BC-B38A-9EACCD260E9F}" type="datetime3">
              <a:rPr lang="da-DK" smtClean="0"/>
              <a:t>24.02.2017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DE95-71B7-684A-ACB0-6D1C8ED2D0B0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Pladsholder til medieklip 7"/>
          <p:cNvSpPr>
            <a:spLocks noGrp="1"/>
          </p:cNvSpPr>
          <p:nvPr>
            <p:ph type="media" sz="quarter" idx="13"/>
          </p:nvPr>
        </p:nvSpPr>
        <p:spPr>
          <a:xfrm>
            <a:off x="1170000" y="720000"/>
            <a:ext cx="6840000" cy="5148000"/>
          </a:xfrm>
          <a:solidFill>
            <a:schemeClr val="tx1"/>
          </a:solidFill>
        </p:spPr>
        <p:txBody>
          <a:bodyPr/>
          <a:lstStyle/>
          <a:p>
            <a:r>
              <a:rPr lang="da-DK" smtClean="0"/>
              <a:t>Klik på ikonet for at tilføje et medie</a:t>
            </a:r>
            <a:endParaRPr lang="da-DK" dirty="0"/>
          </a:p>
        </p:txBody>
      </p:sp>
      <p:sp>
        <p:nvSpPr>
          <p:cNvPr id="7" name="Pladsholder til billede 10"/>
          <p:cNvSpPr>
            <a:spLocks noGrp="1"/>
          </p:cNvSpPr>
          <p:nvPr>
            <p:ph type="pic" sz="quarter" idx="14"/>
          </p:nvPr>
        </p:nvSpPr>
        <p:spPr>
          <a:xfrm>
            <a:off x="6120000" y="6444000"/>
            <a:ext cx="306000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9" name="Pladsholder til billede 10"/>
          <p:cNvSpPr>
            <a:spLocks noGrp="1" noChangeAspect="1"/>
          </p:cNvSpPr>
          <p:nvPr>
            <p:ph type="pic" sz="quarter" idx="15"/>
          </p:nvPr>
        </p:nvSpPr>
        <p:spPr>
          <a:xfrm>
            <a:off x="6660000" y="6444000"/>
            <a:ext cx="445091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98807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 slide med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66CD0-CB1E-47F0-8448-575C930B0A67}" type="datetime3">
              <a:rPr lang="da-DK" smtClean="0"/>
              <a:t>24.02.2017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DE95-71B7-684A-ACB0-6D1C8ED2D0B0}" type="slidenum">
              <a:rPr lang="da-DK" smtClean="0"/>
              <a:t>‹nr.›</a:t>
            </a:fld>
            <a:endParaRPr lang="da-DK"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7920000" cy="1080000"/>
          </a:xfrm>
        </p:spPr>
        <p:txBody>
          <a:bodyPr/>
          <a:lstStyle/>
          <a:p>
            <a:r>
              <a:rPr lang="en-US" dirty="0" smtClean="0"/>
              <a:t>KLIK FOR AT REDIGERE I MASTEREN</a:t>
            </a:r>
            <a:endParaRPr lang="da-DK" dirty="0"/>
          </a:p>
        </p:txBody>
      </p:sp>
      <p:sp>
        <p:nvSpPr>
          <p:cNvPr id="6" name="Pladsholder til billede 10"/>
          <p:cNvSpPr>
            <a:spLocks noGrp="1"/>
          </p:cNvSpPr>
          <p:nvPr>
            <p:ph type="pic" sz="quarter" idx="14"/>
          </p:nvPr>
        </p:nvSpPr>
        <p:spPr>
          <a:xfrm>
            <a:off x="6120000" y="6444000"/>
            <a:ext cx="306000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7" name="Pladsholder til billede 10"/>
          <p:cNvSpPr>
            <a:spLocks noGrp="1" noChangeAspect="1"/>
          </p:cNvSpPr>
          <p:nvPr>
            <p:ph type="pic" sz="quarter" idx="15"/>
          </p:nvPr>
        </p:nvSpPr>
        <p:spPr>
          <a:xfrm>
            <a:off x="6660000" y="6444000"/>
            <a:ext cx="445091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52986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slutnings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311900"/>
          </a:xfrm>
          <a:noFill/>
        </p:spPr>
        <p:txBody>
          <a:bodyPr/>
          <a:lstStyle>
            <a:lvl1pPr marL="0" indent="0">
              <a:buNone/>
              <a:defRPr sz="100"/>
            </a:lvl1pPr>
          </a:lstStyle>
          <a:p>
            <a:r>
              <a:rPr lang="da-DK" dirty="0" smtClean="0"/>
              <a:t>   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A2275-891B-47EE-9B24-7123DE204652}" type="datetime3">
              <a:rPr lang="da-DK" smtClean="0"/>
              <a:t>24.02.2017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DE95-71B7-684A-ACB0-6D1C8ED2D0B0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Titel 1"/>
          <p:cNvSpPr>
            <a:spLocks noGrp="1"/>
          </p:cNvSpPr>
          <p:nvPr>
            <p:ph type="ctrTitle" hasCustomPrompt="1"/>
          </p:nvPr>
        </p:nvSpPr>
        <p:spPr>
          <a:xfrm>
            <a:off x="1152000" y="3960000"/>
            <a:ext cx="6840000" cy="1980000"/>
          </a:xfrm>
          <a:solidFill>
            <a:schemeClr val="tx2">
              <a:alpha val="95000"/>
            </a:schemeClr>
          </a:solidFill>
        </p:spPr>
        <p:txBody>
          <a:bodyPr lIns="360000" tIns="360000" rIns="360000" bIns="360000"/>
          <a:lstStyle>
            <a:lvl1pPr algn="ctr">
              <a:defRPr sz="5000" cap="none" baseline="0">
                <a:solidFill>
                  <a:srgbClr val="EDEAE2"/>
                </a:solidFill>
              </a:defRPr>
            </a:lvl1pPr>
          </a:lstStyle>
          <a:p>
            <a:r>
              <a:rPr lang="en-US" dirty="0" smtClean="0"/>
              <a:t>TAK FOR I DAG</a:t>
            </a:r>
            <a:endParaRPr lang="da-DK" dirty="0"/>
          </a:p>
        </p:txBody>
      </p:sp>
      <p:sp>
        <p:nvSpPr>
          <p:cNvPr id="9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1152000" y="5043132"/>
            <a:ext cx="6840000" cy="353595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rgbClr val="EDEAE2"/>
                </a:solidFill>
                <a:latin typeface="Calibri Light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Klik</a:t>
            </a:r>
            <a:r>
              <a:rPr lang="en-US" dirty="0" smtClean="0"/>
              <a:t> for at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undertiteltypografien</a:t>
            </a:r>
            <a:endParaRPr lang="da-DK" dirty="0"/>
          </a:p>
        </p:txBody>
      </p:sp>
      <p:sp>
        <p:nvSpPr>
          <p:cNvPr id="10" name="Pladsholder til billede 10"/>
          <p:cNvSpPr>
            <a:spLocks noGrp="1"/>
          </p:cNvSpPr>
          <p:nvPr>
            <p:ph type="pic" sz="quarter" idx="14"/>
          </p:nvPr>
        </p:nvSpPr>
        <p:spPr>
          <a:xfrm>
            <a:off x="6120000" y="6444000"/>
            <a:ext cx="306000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11" name="Pladsholder til billede 10"/>
          <p:cNvSpPr>
            <a:spLocks noGrp="1" noChangeAspect="1"/>
          </p:cNvSpPr>
          <p:nvPr>
            <p:ph type="pic" sz="quarter" idx="15"/>
          </p:nvPr>
        </p:nvSpPr>
        <p:spPr>
          <a:xfrm>
            <a:off x="6660000" y="6444000"/>
            <a:ext cx="445091" cy="306000"/>
          </a:xfrm>
        </p:spPr>
        <p:txBody>
          <a:bodyPr/>
          <a:lstStyle>
            <a:lvl1pPr>
              <a:defRPr sz="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54503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720000" y="720000"/>
            <a:ext cx="7920000" cy="10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KLIK FOR AT REDIGERE I MASTEREN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0000" y="1979998"/>
            <a:ext cx="7920000" cy="39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err="1" smtClean="0"/>
              <a:t>Klik</a:t>
            </a:r>
            <a:r>
              <a:rPr lang="en-US" dirty="0" smtClean="0"/>
              <a:t> for at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teksttypografierne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masteren</a:t>
            </a:r>
            <a:endParaRPr lang="en-US" dirty="0" smtClean="0"/>
          </a:p>
          <a:p>
            <a:pPr lvl="1"/>
            <a:r>
              <a:rPr lang="en-US" dirty="0" err="1" smtClean="0"/>
              <a:t>Andet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2"/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3"/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4"/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5"/>
            <a:r>
              <a:rPr lang="en-US" dirty="0" err="1" smtClean="0"/>
              <a:t>Sjette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6"/>
            <a:r>
              <a:rPr lang="en-US" dirty="0" err="1" smtClean="0"/>
              <a:t>Syvende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7"/>
            <a:r>
              <a:rPr lang="en-US" dirty="0" err="1" smtClean="0"/>
              <a:t>Ottende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720000" y="6311900"/>
            <a:ext cx="756000" cy="365125"/>
          </a:xfrm>
          <a:prstGeom prst="rect">
            <a:avLst/>
          </a:prstGeom>
        </p:spPr>
        <p:txBody>
          <a:bodyPr vert="horz" wrap="none" lIns="0" tIns="45720" rIns="0" bIns="45720" rtlCol="0" anchor="ctr"/>
          <a:lstStyle>
            <a:lvl1pPr algn="l">
              <a:defRPr sz="850">
                <a:solidFill>
                  <a:srgbClr val="EDEAE2"/>
                </a:solidFill>
              </a:defRPr>
            </a:lvl1pPr>
          </a:lstStyle>
          <a:p>
            <a:fld id="{DECEDB17-E84D-46E0-ADA1-ABF9EC5856F8}" type="datetime3">
              <a:rPr lang="da-DK" smtClean="0"/>
              <a:t>24.02.2017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476000" y="6311900"/>
            <a:ext cx="4848600" cy="365125"/>
          </a:xfrm>
          <a:prstGeom prst="rect">
            <a:avLst/>
          </a:prstGeom>
        </p:spPr>
        <p:txBody>
          <a:bodyPr vert="horz" wrap="none" lIns="0" tIns="45720" rIns="0" bIns="45720" rtlCol="0" anchor="ctr"/>
          <a:lstStyle>
            <a:lvl1pPr algn="l">
              <a:defRPr sz="850">
                <a:solidFill>
                  <a:srgbClr val="EDEAE2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0" y="6311900"/>
            <a:ext cx="5220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EDEAE2"/>
                </a:solidFill>
              </a:defRPr>
            </a:lvl1pPr>
          </a:lstStyle>
          <a:p>
            <a:fld id="{A08ADE95-71B7-684A-ACB0-6D1C8ED2D0B0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00" y="6453813"/>
            <a:ext cx="1274354" cy="30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040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</p:sldLayoutIdLs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lnSpc>
          <a:spcPts val="3600"/>
        </a:lnSpc>
        <a:spcBef>
          <a:spcPct val="0"/>
        </a:spcBef>
        <a:buNone/>
        <a:defRPr sz="3600" kern="1200" baseline="0">
          <a:solidFill>
            <a:schemeClr val="tx2"/>
          </a:solidFill>
          <a:latin typeface="Calibri Light" pitchFamily="34" charset="0"/>
          <a:ea typeface="+mj-ea"/>
          <a:cs typeface="+mj-cs"/>
        </a:defRPr>
      </a:lvl1pPr>
    </p:titleStyle>
    <p:bodyStyle>
      <a:lvl1pPr marL="179388" indent="-179388" algn="l" defTabSz="457200" rtl="0" eaLnBrk="1" latinLnBrk="0" hangingPunct="1">
        <a:lnSpc>
          <a:spcPts val="2100"/>
        </a:lnSpc>
        <a:spcBef>
          <a:spcPts val="0"/>
        </a:spcBef>
        <a:spcAft>
          <a:spcPts val="850"/>
        </a:spcAft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6088" indent="-266700" algn="l" defTabSz="457200" rtl="0" eaLnBrk="1" latinLnBrk="0" hangingPunct="1">
        <a:lnSpc>
          <a:spcPts val="2100"/>
        </a:lnSpc>
        <a:spcBef>
          <a:spcPts val="0"/>
        </a:spcBef>
        <a:spcAft>
          <a:spcPts val="850"/>
        </a:spcAft>
        <a:buFont typeface="Calibri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17550" indent="-271463" algn="l" defTabSz="457200" rtl="0" eaLnBrk="1" latinLnBrk="0" hangingPunct="1">
        <a:lnSpc>
          <a:spcPts val="2100"/>
        </a:lnSpc>
        <a:spcBef>
          <a:spcPts val="0"/>
        </a:spcBef>
        <a:spcAft>
          <a:spcPts val="850"/>
        </a:spcAft>
        <a:buFont typeface="Calibri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269875" algn="l" defTabSz="457200" rtl="0" eaLnBrk="1" latinLnBrk="0" hangingPunct="1">
        <a:lnSpc>
          <a:spcPts val="2100"/>
        </a:lnSpc>
        <a:spcBef>
          <a:spcPts val="0"/>
        </a:spcBef>
        <a:spcAft>
          <a:spcPts val="850"/>
        </a:spcAft>
        <a:buFont typeface="Calibri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254125" indent="-266700" algn="l" defTabSz="457200" rtl="0" eaLnBrk="1" latinLnBrk="0" hangingPunct="1">
        <a:lnSpc>
          <a:spcPts val="2100"/>
        </a:lnSpc>
        <a:spcBef>
          <a:spcPts val="0"/>
        </a:spcBef>
        <a:spcAft>
          <a:spcPts val="850"/>
        </a:spcAft>
        <a:buFont typeface="Calibri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525588" indent="-271463" algn="l" defTabSz="457200" rtl="0" eaLnBrk="1" latinLnBrk="0" hangingPunct="1">
        <a:lnSpc>
          <a:spcPts val="2100"/>
        </a:lnSpc>
        <a:spcBef>
          <a:spcPct val="20000"/>
        </a:spcBef>
        <a:spcAft>
          <a:spcPts val="850"/>
        </a:spcAft>
        <a:buFont typeface="Calibri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792288" indent="-266700" algn="l" defTabSz="457200" rtl="0" eaLnBrk="1" latinLnBrk="0" hangingPunct="1">
        <a:lnSpc>
          <a:spcPts val="2100"/>
        </a:lnSpc>
        <a:spcBef>
          <a:spcPct val="20000"/>
        </a:spcBef>
        <a:spcAft>
          <a:spcPts val="850"/>
        </a:spcAft>
        <a:buFont typeface="Calibri" pitchFamily="34" charset="0"/>
        <a:buChar char="‒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062163" indent="-269875" algn="l" defTabSz="457200" rtl="0" eaLnBrk="1" latinLnBrk="0" hangingPunct="1">
        <a:lnSpc>
          <a:spcPts val="2100"/>
        </a:lnSpc>
        <a:spcBef>
          <a:spcPct val="20000"/>
        </a:spcBef>
        <a:spcAft>
          <a:spcPts val="850"/>
        </a:spcAft>
        <a:buFont typeface="Calibri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13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618417" y="1282148"/>
            <a:ext cx="7939174" cy="4021748"/>
          </a:xfrm>
        </p:spPr>
        <p:txBody>
          <a:bodyPr/>
          <a:lstStyle/>
          <a:p>
            <a:pPr algn="ctr"/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da-DK" sz="2800" dirty="0" smtClean="0"/>
              <a:t>Inhabilitet i det kommunale og regionale demokrati</a:t>
            </a:r>
            <a:br>
              <a:rPr lang="da-DK" sz="2800" dirty="0" smtClean="0"/>
            </a:br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da-DK" sz="2400" dirty="0" smtClean="0"/>
              <a:t>- set fra det kommunale tilsyn</a:t>
            </a:r>
            <a:br>
              <a:rPr lang="da-DK" sz="2400" dirty="0" smtClean="0"/>
            </a:br>
            <a:r>
              <a:rPr lang="da-DK" sz="2000" dirty="0"/>
              <a:t/>
            </a:r>
            <a:br>
              <a:rPr lang="da-DK" sz="2000" dirty="0"/>
            </a:br>
            <a:r>
              <a:rPr lang="da-DK" sz="2000" dirty="0"/>
              <a:t/>
            </a:r>
            <a:br>
              <a:rPr lang="da-DK" sz="2000" dirty="0"/>
            </a:br>
            <a:endParaRPr lang="da-DK" sz="2000" dirty="0"/>
          </a:p>
        </p:txBody>
      </p:sp>
      <p:sp>
        <p:nvSpPr>
          <p:cNvPr id="15" name="Pladsholder til billede 1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6" name="Pladsholder til billede 15"/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17" name="Pladsholder til billede 16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34343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0000" y="537120"/>
            <a:ext cx="7920000" cy="273913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FC520-1C88-427B-AF2C-8DBD94A85324}" type="datetime3">
              <a:rPr lang="da-DK" smtClean="0"/>
              <a:t>24.02.2017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DE95-71B7-684A-ACB0-6D1C8ED2D0B0}" type="slidenum">
              <a:rPr lang="da-DK" smtClean="0"/>
              <a:t>2</a:t>
            </a:fld>
            <a:endParaRPr lang="da-DK"/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3"/>
          </p:nvPr>
        </p:nvSpPr>
        <p:spPr>
          <a:xfrm>
            <a:off x="720000" y="1017767"/>
            <a:ext cx="7920000" cy="4922231"/>
          </a:xfrm>
        </p:spPr>
        <p:txBody>
          <a:bodyPr/>
          <a:lstStyle/>
          <a:p>
            <a:pPr marL="342900" indent="-342900">
              <a:buFontTx/>
              <a:buChar char="-"/>
            </a:pPr>
            <a:endParaRPr lang="da-DK" dirty="0" smtClean="0"/>
          </a:p>
          <a:p>
            <a:pPr marL="342900" indent="-342900">
              <a:buFontTx/>
              <a:buChar char="-"/>
            </a:pPr>
            <a:r>
              <a:rPr lang="da-DK" dirty="0" smtClean="0"/>
              <a:t>Tilsynets kompetence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Tilsynets virksomhed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Temaer i prøvelsen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Eksempler fra praksis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Om selskabsinhabilitet</a:t>
            </a:r>
          </a:p>
          <a:p>
            <a:pPr marL="342900" indent="-342900">
              <a:buFontTx/>
              <a:buChar char="-"/>
            </a:pPr>
            <a:endParaRPr lang="da-DK" dirty="0"/>
          </a:p>
        </p:txBody>
      </p:sp>
      <p:sp>
        <p:nvSpPr>
          <p:cNvPr id="7" name="Pladsholder til billede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ladsholder til billede 7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200456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Tilsynets kompetence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FC520-1C88-427B-AF2C-8DBD94A85324}" type="datetime3">
              <a:rPr lang="da-DK" smtClean="0"/>
              <a:t>24.02.2017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DE95-71B7-684A-ACB0-6D1C8ED2D0B0}" type="slidenum">
              <a:rPr lang="da-DK" smtClean="0"/>
              <a:t>3</a:t>
            </a:fld>
            <a:endParaRPr lang="da-DK"/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3"/>
          </p:nvPr>
        </p:nvSpPr>
        <p:spPr>
          <a:xfrm>
            <a:off x="720000" y="1598212"/>
            <a:ext cx="7920000" cy="4341786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da-DK" dirty="0" smtClean="0"/>
              <a:t>Retlig prøvelse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Grundlag: </a:t>
            </a:r>
          </a:p>
          <a:p>
            <a:pPr marL="788988" lvl="1" indent="-342900">
              <a:buFontTx/>
              <a:buChar char="-"/>
            </a:pPr>
            <a:r>
              <a:rPr lang="da-DK" dirty="0" smtClean="0">
                <a:solidFill>
                  <a:schemeClr val="bg1"/>
                </a:solidFill>
              </a:rPr>
              <a:t>FVL </a:t>
            </a:r>
          </a:p>
          <a:p>
            <a:pPr marL="788988" lvl="1" indent="-342900">
              <a:buFontTx/>
              <a:buChar char="-"/>
            </a:pPr>
            <a:r>
              <a:rPr lang="da-DK" dirty="0" smtClean="0">
                <a:solidFill>
                  <a:schemeClr val="bg1"/>
                </a:solidFill>
              </a:rPr>
              <a:t>praksis </a:t>
            </a:r>
          </a:p>
          <a:p>
            <a:pPr marL="788988" lvl="1" indent="-342900">
              <a:buFontTx/>
              <a:buChar char="-"/>
            </a:pPr>
            <a:r>
              <a:rPr lang="da-DK" dirty="0" smtClean="0">
                <a:solidFill>
                  <a:schemeClr val="bg1"/>
                </a:solidFill>
              </a:rPr>
              <a:t>særlige regler om generel inhabilitet (KSL § 29)</a:t>
            </a:r>
          </a:p>
          <a:p>
            <a:pPr marL="788988" lvl="1" indent="-342900">
              <a:buFontTx/>
              <a:buChar char="-"/>
            </a:pPr>
            <a:r>
              <a:rPr lang="da-DK" dirty="0">
                <a:solidFill>
                  <a:schemeClr val="bg1"/>
                </a:solidFill>
              </a:rPr>
              <a:t>Regler i KSL om procedure (§ 14</a:t>
            </a:r>
            <a:r>
              <a:rPr lang="da-DK" dirty="0" smtClean="0">
                <a:solidFill>
                  <a:schemeClr val="bg1"/>
                </a:solidFill>
              </a:rPr>
              <a:t>)</a:t>
            </a:r>
          </a:p>
          <a:p>
            <a:pPr marL="788988" lvl="1" indent="-342900">
              <a:buFontTx/>
              <a:buChar char="-"/>
            </a:pPr>
            <a:r>
              <a:rPr lang="da-DK" dirty="0" smtClean="0">
                <a:solidFill>
                  <a:schemeClr val="bg1"/>
                </a:solidFill>
              </a:rPr>
              <a:t>KSL regler om tilsynets virkemidler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Retsvirkninger</a:t>
            </a:r>
          </a:p>
          <a:p>
            <a:pPr marL="342900" indent="-342900">
              <a:buFontTx/>
              <a:buChar char="-"/>
            </a:pPr>
            <a:endParaRPr lang="da-DK" dirty="0"/>
          </a:p>
          <a:p>
            <a:pPr marL="342900" indent="-342900">
              <a:buFontTx/>
              <a:buChar char="-"/>
            </a:pPr>
            <a:endParaRPr lang="da-DK" dirty="0"/>
          </a:p>
        </p:txBody>
      </p:sp>
      <p:sp>
        <p:nvSpPr>
          <p:cNvPr id="7" name="Pladsholder til billede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ladsholder til billede 7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178430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0000" y="720000"/>
            <a:ext cx="7920000" cy="719186"/>
          </a:xfrm>
        </p:spPr>
        <p:txBody>
          <a:bodyPr/>
          <a:lstStyle/>
          <a:p>
            <a:r>
              <a:rPr lang="da-DK" dirty="0" smtClean="0"/>
              <a:t>Tilsynets virksomhed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FC520-1C88-427B-AF2C-8DBD94A85324}" type="datetime3">
              <a:rPr lang="da-DK" smtClean="0"/>
              <a:t>24.02.2017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DE95-71B7-684A-ACB0-6D1C8ED2D0B0}" type="slidenum">
              <a:rPr lang="da-DK" smtClean="0"/>
              <a:t>4</a:t>
            </a:fld>
            <a:endParaRPr lang="da-DK"/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3"/>
          </p:nvPr>
        </p:nvSpPr>
        <p:spPr>
          <a:xfrm>
            <a:off x="720000" y="1542553"/>
            <a:ext cx="7920000" cy="4397445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da-DK" dirty="0"/>
              <a:t>M</a:t>
            </a:r>
            <a:r>
              <a:rPr lang="da-DK" dirty="0" smtClean="0"/>
              <a:t>est fokus på speciel inhabilitet – men også sager om generel inhabilitet 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Langt overvejende politikernes inhabilitet</a:t>
            </a:r>
          </a:p>
          <a:p>
            <a:pPr marL="342900" indent="-342900">
              <a:buFontTx/>
              <a:buChar char="-"/>
            </a:pPr>
            <a:r>
              <a:rPr lang="da-DK" dirty="0" err="1" smtClean="0"/>
              <a:t>Ca</a:t>
            </a:r>
            <a:r>
              <a:rPr lang="da-DK" dirty="0" smtClean="0"/>
              <a:t> 40-50 sager årligt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Vejledende udtalelser, både bagudrettet og som forhåndsudtalelser – nogle offentliggøres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En række ”begrundede afvisninger” – offentliggøres ikke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Hertil kommer telefonisk rådgivning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Anvendes sanktioner?</a:t>
            </a:r>
            <a:endParaRPr lang="da-DK" dirty="0"/>
          </a:p>
        </p:txBody>
      </p:sp>
      <p:sp>
        <p:nvSpPr>
          <p:cNvPr id="7" name="Pladsholder til billede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ladsholder til billede 7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190726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Temaer i prøvelsen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FC520-1C88-427B-AF2C-8DBD94A85324}" type="datetime3">
              <a:rPr lang="da-DK" smtClean="0"/>
              <a:t>24.02.2017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DE95-71B7-684A-ACB0-6D1C8ED2D0B0}" type="slidenum">
              <a:rPr lang="da-DK" smtClean="0"/>
              <a:t>5</a:t>
            </a:fld>
            <a:endParaRPr lang="da-DK"/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3"/>
          </p:nvPr>
        </p:nvSpPr>
        <p:spPr>
          <a:xfrm>
            <a:off x="720000" y="1622066"/>
            <a:ext cx="7920000" cy="4317932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da-DK" dirty="0" smtClean="0"/>
              <a:t>Hvornår er interessen </a:t>
            </a:r>
            <a:r>
              <a:rPr lang="da-DK" i="1" dirty="0" smtClean="0"/>
              <a:t>særlig</a:t>
            </a:r>
            <a:r>
              <a:rPr lang="da-DK" dirty="0" smtClean="0"/>
              <a:t> og dermed inhabilitetsbegrundende? Interessens styrke? Almen eller individuel interesse? Direkte eller indirekte? Konkret/aktuel? 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Særligt ved beslutninger af generel karakter: planlægning, struktur, kvalitetsstandarder. Jfr. også Indenrigsministeriets hyrdebrev af 1/9 2010 til statsforvaltningerne.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Det særlige modhensyn: der må ikke unødigt lægges hindringer i vejen for det lokale demokrati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Faktiske forhold/bevisvurdering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Selskabsinhabilitet – den kommunalretlige modifikation</a:t>
            </a:r>
            <a:endParaRPr lang="da-DK" dirty="0"/>
          </a:p>
        </p:txBody>
      </p:sp>
      <p:sp>
        <p:nvSpPr>
          <p:cNvPr id="7" name="Pladsholder til billede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ladsholder til billede 7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164415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0000" y="720000"/>
            <a:ext cx="7920000" cy="560160"/>
          </a:xfrm>
        </p:spPr>
        <p:txBody>
          <a:bodyPr/>
          <a:lstStyle/>
          <a:p>
            <a:r>
              <a:rPr lang="da-DK" dirty="0" smtClean="0"/>
              <a:t>Eksempel: BR-medlem med handicap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FC520-1C88-427B-AF2C-8DBD94A85324}" type="datetime3">
              <a:rPr lang="da-DK" smtClean="0"/>
              <a:t>24.02.2017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DE95-71B7-684A-ACB0-6D1C8ED2D0B0}" type="slidenum">
              <a:rPr lang="da-DK" smtClean="0"/>
              <a:t>6</a:t>
            </a:fld>
            <a:endParaRPr lang="da-DK"/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3"/>
          </p:nvPr>
        </p:nvSpPr>
        <p:spPr>
          <a:xfrm>
            <a:off x="680243" y="1280159"/>
            <a:ext cx="7920000" cy="4673379"/>
          </a:xfrm>
        </p:spPr>
        <p:txBody>
          <a:bodyPr/>
          <a:lstStyle/>
          <a:p>
            <a:r>
              <a:rPr lang="da-DK" sz="2000" dirty="0" smtClean="0"/>
              <a:t>Er det lovligt, at KB har erklæret et handicappet KB-medlem inhabil ved vedtagelse af en handleplan med tilhørende kvalitetsstandarder på handicapområdet? Beslutningen indebar en nedsættelse af niveauet bl.a. i en kvalitetsstandard, som KB-medlemmet er omfattet af. </a:t>
            </a:r>
          </a:p>
          <a:p>
            <a:r>
              <a:rPr lang="da-DK" sz="2000" dirty="0" smtClean="0"/>
              <a:t>Statsforvaltningen: nej, kommunen har ikke handlet i overensstemmelse med princippet i forvaltningslovens § 3, stk. 1, nr. 1.</a:t>
            </a:r>
          </a:p>
          <a:p>
            <a:pPr marL="342900" indent="-342900">
              <a:buFontTx/>
              <a:buChar char="-"/>
            </a:pPr>
            <a:r>
              <a:rPr lang="da-DK" sz="2000" dirty="0" smtClean="0"/>
              <a:t>KB-medlemmet ses ikke </a:t>
            </a:r>
            <a:r>
              <a:rPr lang="da-DK" sz="2000" dirty="0"/>
              <a:t>at blive berørt væsentligt anderledes af handleplanen m.v. end alle øvrige brugere af </a:t>
            </a:r>
            <a:r>
              <a:rPr lang="da-DK" sz="2000" dirty="0" smtClean="0"/>
              <a:t>BPA-ordningen</a:t>
            </a:r>
          </a:p>
          <a:p>
            <a:pPr marL="342900" indent="-342900">
              <a:buFontTx/>
              <a:buChar char="-"/>
            </a:pPr>
            <a:r>
              <a:rPr lang="da-DK" sz="2000" dirty="0" smtClean="0"/>
              <a:t>Interessen er indirekte – der skal </a:t>
            </a:r>
            <a:r>
              <a:rPr lang="da-DK" sz="2000" dirty="0" err="1" smtClean="0"/>
              <a:t>u.a.o</a:t>
            </a:r>
            <a:r>
              <a:rPr lang="da-DK" sz="2000" dirty="0" smtClean="0"/>
              <a:t>. træffes en konkret afgørelse, hvis hjælpen skal nedsættes</a:t>
            </a:r>
          </a:p>
          <a:p>
            <a:pPr marL="342900" indent="-342900">
              <a:buFontTx/>
              <a:buChar char="-"/>
            </a:pPr>
            <a:r>
              <a:rPr lang="da-DK" sz="2000" dirty="0" smtClean="0"/>
              <a:t>Også karakter af en ideel interesse – ej lægge unødige hindringer i vejen for KB-medlemmers virksomhed </a:t>
            </a:r>
          </a:p>
        </p:txBody>
      </p:sp>
      <p:sp>
        <p:nvSpPr>
          <p:cNvPr id="7" name="Pladsholder til billede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ladsholder til billede 7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Rektangel 8"/>
          <p:cNvSpPr/>
          <p:nvPr/>
        </p:nvSpPr>
        <p:spPr>
          <a:xfrm>
            <a:off x="2286000" y="2413338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da-DK" dirty="0" smtClean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 </a:t>
            </a:r>
          </a:p>
          <a:p>
            <a:endParaRPr lang="da-DK" dirty="0"/>
          </a:p>
          <a:p>
            <a:r>
              <a:rPr lang="da-DK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13761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Eksempel: udlægning af nationalpark 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FC520-1C88-427B-AF2C-8DBD94A85324}" type="datetime3">
              <a:rPr lang="da-DK" smtClean="0"/>
              <a:t>24.02.2017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DE95-71B7-684A-ACB0-6D1C8ED2D0B0}" type="slidenum">
              <a:rPr lang="da-DK" smtClean="0"/>
              <a:t>7</a:t>
            </a:fld>
            <a:endParaRPr lang="da-DK"/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3"/>
          </p:nvPr>
        </p:nvSpPr>
        <p:spPr>
          <a:xfrm>
            <a:off x="720000" y="1272208"/>
            <a:ext cx="7920000" cy="4667789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da-DK" dirty="0" smtClean="0"/>
              <a:t>En KB skulle afgive indstilling om etablering af en nationalpark i kommunen. 3 kb-medlemmers arealer ville – delvist – blive omfattet af nationalparken.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 Ikke klart hvilke konsekvenser det ville have for lodsejerne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Er KB-medlemmerne inhabile på mødet?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Statsamtmand sagde ja. Indenrigsministeriet sagde at det var ”behæftet med en sådan tvivl, at der ikke var fuldt tilstrækkeligt grundlag for at fastslå” inhabilitet:</a:t>
            </a:r>
          </a:p>
          <a:p>
            <a:pPr marL="788988" lvl="1" indent="-342900">
              <a:buFontTx/>
              <a:buChar char="-"/>
            </a:pPr>
            <a:r>
              <a:rPr lang="da-DK" dirty="0" smtClean="0">
                <a:solidFill>
                  <a:schemeClr val="bg1"/>
                </a:solidFill>
              </a:rPr>
              <a:t>Ideel interesse </a:t>
            </a:r>
          </a:p>
          <a:p>
            <a:pPr marL="788988" lvl="1" indent="-342900">
              <a:buFontTx/>
              <a:buChar char="-"/>
            </a:pPr>
            <a:r>
              <a:rPr lang="da-DK" dirty="0" smtClean="0">
                <a:solidFill>
                  <a:schemeClr val="bg1"/>
                </a:solidFill>
              </a:rPr>
              <a:t>Ikke aktualiseret/konkretiseret interesse</a:t>
            </a:r>
          </a:p>
          <a:p>
            <a:pPr marL="788988" lvl="1" indent="-342900">
              <a:buFontTx/>
              <a:buChar char="-"/>
            </a:pPr>
            <a:r>
              <a:rPr lang="da-DK" dirty="0" smtClean="0">
                <a:solidFill>
                  <a:schemeClr val="bg1"/>
                </a:solidFill>
              </a:rPr>
              <a:t>Ville ikke blive berørt anderledes af parken end øvrige lodsejere</a:t>
            </a:r>
          </a:p>
          <a:p>
            <a:pPr marL="788988" lvl="1" indent="-342900">
              <a:buFontTx/>
              <a:buChar char="-"/>
            </a:pP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7" name="Pladsholder til billede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ladsholder til billede 7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182894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Eksempel: konkret dispensation fra generelle regler om skolestruktur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FC520-1C88-427B-AF2C-8DBD94A85324}" type="datetime3">
              <a:rPr lang="da-DK" smtClean="0"/>
              <a:t>24.02.2017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DE95-71B7-684A-ACB0-6D1C8ED2D0B0}" type="slidenum">
              <a:rPr lang="da-DK" smtClean="0"/>
              <a:t>8</a:t>
            </a:fld>
            <a:endParaRPr lang="da-DK"/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3"/>
          </p:nvPr>
        </p:nvSpPr>
        <p:spPr>
          <a:xfrm>
            <a:off x="720000" y="1800000"/>
            <a:ext cx="7920000" cy="4139998"/>
          </a:xfrm>
        </p:spPr>
        <p:txBody>
          <a:bodyPr/>
          <a:lstStyle/>
          <a:p>
            <a:r>
              <a:rPr lang="da-DK" dirty="0" smtClean="0"/>
              <a:t>Generel regel i kommunen: max 24 elever i en klasse. Der er en ”restklasse” på 16. Skolebestyrelsen ønsker at nedlægge denne og dele eleverne ud, så de øvrige klasser bliver på 3 x 24 og 2 x 25. Der kræves derfor dispensation, som skolebestyrelsen søger.</a:t>
            </a:r>
          </a:p>
          <a:p>
            <a:r>
              <a:rPr lang="da-DK" dirty="0" smtClean="0"/>
              <a:t>KB-medlem i B&amp;U udvalget har et barn i den nedlægningstru-</a:t>
            </a:r>
            <a:r>
              <a:rPr lang="da-DK" dirty="0" err="1" smtClean="0"/>
              <a:t>ede</a:t>
            </a:r>
            <a:r>
              <a:rPr lang="da-DK" dirty="0" smtClean="0"/>
              <a:t> klasse – er hun inhabil ved behandlingen af ansøgningen? </a:t>
            </a:r>
          </a:p>
          <a:p>
            <a:r>
              <a:rPr lang="da-DK" dirty="0" smtClean="0"/>
              <a:t>Statsforvaltningen: ja – kommunens egen opfattelse, som er at hun er inhabil, er ikke i strid med FVL.</a:t>
            </a:r>
          </a:p>
          <a:p>
            <a:pPr marL="342900" indent="-342900">
              <a:buFontTx/>
              <a:buChar char="-"/>
            </a:pPr>
            <a:endParaRPr lang="da-DK" dirty="0"/>
          </a:p>
        </p:txBody>
      </p:sp>
      <p:sp>
        <p:nvSpPr>
          <p:cNvPr id="7" name="Pladsholder til billede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ladsholder til billede 7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39249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0000" y="720000"/>
            <a:ext cx="7920000" cy="743040"/>
          </a:xfrm>
        </p:spPr>
        <p:txBody>
          <a:bodyPr/>
          <a:lstStyle/>
          <a:p>
            <a:r>
              <a:rPr lang="da-DK" dirty="0" smtClean="0"/>
              <a:t>…skolestruktur fortsat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FC520-1C88-427B-AF2C-8DBD94A85324}" type="datetime3">
              <a:rPr lang="da-DK" smtClean="0"/>
              <a:t>24.02.2017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DE95-71B7-684A-ACB0-6D1C8ED2D0B0}" type="slidenum">
              <a:rPr lang="da-DK" smtClean="0"/>
              <a:t>9</a:t>
            </a:fld>
            <a:endParaRPr lang="da-DK"/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3"/>
          </p:nvPr>
        </p:nvSpPr>
        <p:spPr>
          <a:xfrm>
            <a:off x="720000" y="1590261"/>
            <a:ext cx="7920000" cy="4349737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da-DK" dirty="0"/>
              <a:t>KB-medlemmer der berøres af beslutninger om skolestruktur er normalt ikke inhabile, hvis de ikke berøres anderledes </a:t>
            </a:r>
          </a:p>
          <a:p>
            <a:pPr marL="342900" indent="-342900">
              <a:buFontTx/>
              <a:buChar char="-"/>
            </a:pPr>
            <a:r>
              <a:rPr lang="da-DK" dirty="0"/>
              <a:t>Moren i sagen berøres ikke anderledes end de 15 andre forældre</a:t>
            </a:r>
          </a:p>
          <a:p>
            <a:pPr marL="342900" indent="-342900">
              <a:buFontTx/>
              <a:buChar char="-"/>
            </a:pPr>
            <a:r>
              <a:rPr lang="da-DK" dirty="0"/>
              <a:t>Men: der er tale om en konkret afgørelse om dispensation</a:t>
            </a:r>
          </a:p>
          <a:p>
            <a:pPr marL="342900" indent="-342900">
              <a:buFontTx/>
              <a:buChar char="-"/>
            </a:pPr>
            <a:r>
              <a:rPr lang="da-DK" dirty="0"/>
              <a:t>Som får direkte virkning, nemlig nedlæggelse af klassen.</a:t>
            </a:r>
          </a:p>
          <a:p>
            <a:pPr marL="342900" indent="-342900">
              <a:buFontTx/>
              <a:buChar char="-"/>
            </a:pPr>
            <a:r>
              <a:rPr lang="da-DK" dirty="0"/>
              <a:t>Ingen modhensyn, da ikke et spørgsmål om generel skolestruktur – men en helt konkret dispensation. </a:t>
            </a:r>
          </a:p>
          <a:p>
            <a:r>
              <a:rPr lang="da-DK" dirty="0"/>
              <a:t>Samlet set: det er ikke i strid med FVL, når kommunen antager, at interessen er så direkte, individuel og uvedkommende, at den er inhabilitetsbegrundende.</a:t>
            </a:r>
          </a:p>
        </p:txBody>
      </p:sp>
      <p:sp>
        <p:nvSpPr>
          <p:cNvPr id="7" name="Pladsholder til billede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ladsholder til billede 7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103393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0000" y="365760"/>
            <a:ext cx="7920000" cy="1434240"/>
          </a:xfrm>
        </p:spPr>
        <p:txBody>
          <a:bodyPr/>
          <a:lstStyle/>
          <a:p>
            <a:r>
              <a:rPr lang="da-DK" dirty="0" smtClean="0"/>
              <a:t>Eksempel: var der et kæresteforhold?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FC520-1C88-427B-AF2C-8DBD94A85324}" type="datetime3">
              <a:rPr lang="da-DK" smtClean="0"/>
              <a:t>24.02.2017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DE95-71B7-684A-ACB0-6D1C8ED2D0B0}" type="slidenum">
              <a:rPr lang="da-DK" smtClean="0"/>
              <a:t>10</a:t>
            </a:fld>
            <a:endParaRPr lang="da-DK"/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3"/>
          </p:nvPr>
        </p:nvSpPr>
        <p:spPr>
          <a:xfrm>
            <a:off x="720000" y="922351"/>
            <a:ext cx="7920000" cy="5017647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da-DK" dirty="0"/>
              <a:t>December 2013: ØU tager stilling til genforhandling af en kontrakt med et erhvervsforum (A) – BM deltager</a:t>
            </a:r>
          </a:p>
          <a:p>
            <a:pPr marL="342900" indent="-342900">
              <a:buFontTx/>
              <a:buChar char="-"/>
            </a:pPr>
            <a:r>
              <a:rPr lang="da-DK" dirty="0"/>
              <a:t>Januar 2014: kommunen spørger </a:t>
            </a:r>
            <a:r>
              <a:rPr lang="da-DK" dirty="0" smtClean="0"/>
              <a:t>om </a:t>
            </a:r>
            <a:r>
              <a:rPr lang="da-DK" dirty="0"/>
              <a:t>BM er inhabil på grund af sit forhold til direktøren for A, men peger </a:t>
            </a:r>
            <a:r>
              <a:rPr lang="da-DK" dirty="0" smtClean="0"/>
              <a:t>på</a:t>
            </a:r>
            <a:r>
              <a:rPr lang="da-DK" dirty="0"/>
              <a:t>, at forholdet ikke </a:t>
            </a:r>
            <a:r>
              <a:rPr lang="da-DK" dirty="0" smtClean="0"/>
              <a:t>havde </a:t>
            </a:r>
            <a:r>
              <a:rPr lang="da-DK" dirty="0"/>
              <a:t>en karakter og styrke der gjorde BM inhabil</a:t>
            </a:r>
          </a:p>
          <a:p>
            <a:pPr marL="342900" indent="-342900">
              <a:buFontTx/>
              <a:buChar char="-"/>
            </a:pPr>
            <a:r>
              <a:rPr lang="da-DK" dirty="0"/>
              <a:t>Januar 2014: Tilsynet svarer men tager ikke nærmere stilling</a:t>
            </a:r>
          </a:p>
          <a:p>
            <a:pPr marL="342900" indent="-342900">
              <a:buFontTx/>
              <a:buChar char="-"/>
            </a:pPr>
            <a:r>
              <a:rPr lang="da-DK" dirty="0"/>
              <a:t>August 2014: et mindretal i KB anmoder tilsynet på baggrund af forskellige oplysninger om forholdet at tage stilling</a:t>
            </a:r>
          </a:p>
          <a:p>
            <a:pPr marL="342900" indent="-342900">
              <a:buFontTx/>
              <a:buChar char="-"/>
            </a:pPr>
            <a:r>
              <a:rPr lang="da-DK" dirty="0"/>
              <a:t>Tilsynet hører på ny kommunen, som gentager sin vurdering af forholdets </a:t>
            </a:r>
            <a:r>
              <a:rPr lang="da-DK" dirty="0" smtClean="0"/>
              <a:t>karakter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2015: Tilsynet hører på ny kommunen, og understreger at sagens faktiske omstændigheder er utilstrækkeligt oplyst, peger på oplysningspligten og underretningspligten i KSL samt beder  kommunen om svar på en række konkrete </a:t>
            </a:r>
            <a:r>
              <a:rPr lang="da-DK" dirty="0" err="1" smtClean="0"/>
              <a:t>spm</a:t>
            </a:r>
            <a:endParaRPr lang="da-DK" dirty="0"/>
          </a:p>
          <a:p>
            <a:r>
              <a:rPr lang="da-DK" dirty="0"/>
              <a:t> </a:t>
            </a:r>
          </a:p>
          <a:p>
            <a:endParaRPr lang="da-DK" dirty="0"/>
          </a:p>
        </p:txBody>
      </p:sp>
      <p:sp>
        <p:nvSpPr>
          <p:cNvPr id="7" name="Pladsholder til billede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ladsholder til billede 7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325567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…kæresteforhold fortsat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FC520-1C88-427B-AF2C-8DBD94A85324}" type="datetime3">
              <a:rPr lang="da-DK" smtClean="0"/>
              <a:t>24.02.2017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DE95-71B7-684A-ACB0-6D1C8ED2D0B0}" type="slidenum">
              <a:rPr lang="da-DK" smtClean="0"/>
              <a:t>11</a:t>
            </a:fld>
            <a:endParaRPr lang="da-DK"/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3"/>
          </p:nvPr>
        </p:nvSpPr>
        <p:spPr>
          <a:xfrm>
            <a:off x="720000" y="1407381"/>
            <a:ext cx="7920000" cy="4532617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da-DK" dirty="0" smtClean="0"/>
              <a:t>Kommunens svar:</a:t>
            </a:r>
          </a:p>
          <a:p>
            <a:pPr marL="788988" lvl="1" indent="-342900">
              <a:buFontTx/>
              <a:buChar char="-"/>
            </a:pPr>
            <a:r>
              <a:rPr lang="da-DK" dirty="0" smtClean="0">
                <a:solidFill>
                  <a:schemeClr val="bg1"/>
                </a:solidFill>
              </a:rPr>
              <a:t>BM havde den 2. december 2013 underrettet KD om, at ”hun var begyndt at se Y [direktøren for A] og at de havde indledt et forhold”</a:t>
            </a:r>
          </a:p>
          <a:p>
            <a:pPr marL="788988" lvl="1" indent="-342900">
              <a:buFontTx/>
              <a:buChar char="-"/>
            </a:pPr>
            <a:r>
              <a:rPr lang="da-DK" dirty="0" smtClean="0">
                <a:solidFill>
                  <a:schemeClr val="bg1"/>
                </a:solidFill>
              </a:rPr>
              <a:t>Det var forvaltningens opfattelse, at der var tale om ”et nyt forhold, hvorfor der ikke var tale om et inhabilitetsproblem” ligesom det indgik som element, at parret ikke boede sammen</a:t>
            </a:r>
          </a:p>
          <a:p>
            <a:pPr marL="788988" lvl="1" indent="-342900">
              <a:buFontTx/>
              <a:buChar char="-"/>
            </a:pPr>
            <a:r>
              <a:rPr lang="da-DK" dirty="0" smtClean="0">
                <a:solidFill>
                  <a:schemeClr val="bg1"/>
                </a:solidFill>
              </a:rPr>
              <a:t>Det var korrekt, at BM og direktøren for A – således som det var fremgået af de lokale medier – havde været på en ferierejse sammen til Cuba senere i december 2013  </a:t>
            </a:r>
          </a:p>
          <a:p>
            <a:pPr marL="342900" indent="-342900">
              <a:buFontTx/>
              <a:buChar char="-"/>
            </a:pPr>
            <a:r>
              <a:rPr lang="da-DK" dirty="0" smtClean="0">
                <a:solidFill>
                  <a:schemeClr val="bg1"/>
                </a:solidFill>
              </a:rPr>
              <a:t>Tilsynets </a:t>
            </a:r>
            <a:r>
              <a:rPr lang="da-DK" dirty="0">
                <a:solidFill>
                  <a:schemeClr val="bg1"/>
                </a:solidFill>
              </a:rPr>
              <a:t>udtalelse: BM var inhabil, jfr. FVL § 3, stk. 1, nr. 5 og forholdet var omfattet af </a:t>
            </a:r>
            <a:r>
              <a:rPr lang="da-DK" dirty="0" err="1">
                <a:solidFill>
                  <a:schemeClr val="bg1"/>
                </a:solidFill>
              </a:rPr>
              <a:t>BM´s</a:t>
            </a:r>
            <a:r>
              <a:rPr lang="da-DK" dirty="0">
                <a:solidFill>
                  <a:schemeClr val="bg1"/>
                </a:solidFill>
              </a:rPr>
              <a:t> underretningspligt (som altså ikke var opfyldt på ØU-mødet</a:t>
            </a:r>
            <a:r>
              <a:rPr lang="da-DK" dirty="0" smtClean="0">
                <a:solidFill>
                  <a:schemeClr val="bg1"/>
                </a:solidFill>
              </a:rPr>
              <a:t>). Tilsynet foretog sig ikke yderligere henset til bl.a. den tid der var forløbet.</a:t>
            </a:r>
          </a:p>
          <a:p>
            <a:pPr marL="342900" indent="-342900">
              <a:buFontTx/>
              <a:buChar char="-"/>
            </a:pPr>
            <a:endParaRPr lang="da-DK" dirty="0">
              <a:solidFill>
                <a:schemeClr val="bg1"/>
              </a:solidFill>
            </a:endParaRPr>
          </a:p>
          <a:p>
            <a:pPr lvl="1" indent="0">
              <a:buNone/>
            </a:pPr>
            <a:endParaRPr lang="da-DK" dirty="0" smtClean="0">
              <a:solidFill>
                <a:schemeClr val="bg1"/>
              </a:solidFill>
            </a:endParaRPr>
          </a:p>
        </p:txBody>
      </p:sp>
      <p:sp>
        <p:nvSpPr>
          <p:cNvPr id="7" name="Pladsholder til billede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ladsholder til billede 7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48936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0000" y="720000"/>
            <a:ext cx="7920000" cy="687381"/>
          </a:xfrm>
        </p:spPr>
        <p:txBody>
          <a:bodyPr/>
          <a:lstStyle/>
          <a:p>
            <a:r>
              <a:rPr lang="da-DK" dirty="0" smtClean="0"/>
              <a:t>Eksempel: ejede borgmesteren ejendom?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FC520-1C88-427B-AF2C-8DBD94A85324}" type="datetime3">
              <a:rPr lang="da-DK" smtClean="0"/>
              <a:t>24.02.2017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DE95-71B7-684A-ACB0-6D1C8ED2D0B0}" type="slidenum">
              <a:rPr lang="da-DK" smtClean="0"/>
              <a:t>12</a:t>
            </a:fld>
            <a:endParaRPr lang="da-DK"/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3"/>
          </p:nvPr>
        </p:nvSpPr>
        <p:spPr>
          <a:xfrm>
            <a:off x="720000" y="1311965"/>
            <a:ext cx="7920000" cy="4628033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da-DK" dirty="0" smtClean="0"/>
              <a:t>Handler om opførelse af ungdomsboliger på en grund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BM ejer grunden og erklærer sig indledningsvist inhabil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På et senere møde i ØU ønsker BM at deltage da mødet alene omhandler indkaldelse af forslagsstillere. ØU erklærer BM inhabil på dette og senere møder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BM angiver på et tidspunkt, at han har solgt grunden og ØU udbeder sig dokumentation herfor. I en længere periode er </a:t>
            </a:r>
            <a:r>
              <a:rPr lang="da-DK" dirty="0" err="1" smtClean="0"/>
              <a:t>spm</a:t>
            </a:r>
            <a:r>
              <a:rPr lang="da-DK" dirty="0" smtClean="0"/>
              <a:t> om (manglende) dokumentation et emne i medierne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Til sidst forelægges dokumentation for en indgået købsoption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ØU opretholder beslutningen om </a:t>
            </a:r>
            <a:r>
              <a:rPr lang="da-DK" dirty="0" err="1" smtClean="0"/>
              <a:t>BM´s</a:t>
            </a:r>
            <a:r>
              <a:rPr lang="da-DK" dirty="0" smtClean="0"/>
              <a:t> inhabilitet, og BM henvender sig selv til tilsynet  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Tilsynet finder ikke grundlag for at tilsidesætte </a:t>
            </a:r>
            <a:r>
              <a:rPr lang="da-DK" dirty="0" err="1" smtClean="0"/>
              <a:t>ØU´s</a:t>
            </a:r>
            <a:r>
              <a:rPr lang="da-DK" dirty="0" smtClean="0"/>
              <a:t> beslutning </a:t>
            </a:r>
          </a:p>
          <a:p>
            <a:pPr marL="0" lvl="1" indent="0">
              <a:lnSpc>
                <a:spcPts val="2600"/>
              </a:lnSpc>
              <a:spcAft>
                <a:spcPts val="1134"/>
              </a:spcAft>
              <a:buNone/>
              <a:tabLst>
                <a:tab pos="684000" algn="r"/>
                <a:tab pos="864000" algn="l"/>
              </a:tabLst>
            </a:pPr>
            <a:endParaRPr lang="da-DK" dirty="0">
              <a:solidFill>
                <a:schemeClr val="bg1"/>
              </a:solidFill>
            </a:endParaRPr>
          </a:p>
          <a:p>
            <a:endParaRPr lang="da-DK" dirty="0"/>
          </a:p>
        </p:txBody>
      </p:sp>
      <p:sp>
        <p:nvSpPr>
          <p:cNvPr id="7" name="Pladsholder til billede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ladsholder til billede 7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300317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0000" y="720000"/>
            <a:ext cx="7920000" cy="544257"/>
          </a:xfrm>
        </p:spPr>
        <p:txBody>
          <a:bodyPr/>
          <a:lstStyle/>
          <a:p>
            <a:r>
              <a:rPr lang="da-DK" dirty="0" smtClean="0"/>
              <a:t>Om selskabsinhabilitet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FC520-1C88-427B-AF2C-8DBD94A85324}" type="datetime3">
              <a:rPr lang="da-DK" smtClean="0"/>
              <a:t>24.02.2017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DE95-71B7-684A-ACB0-6D1C8ED2D0B0}" type="slidenum">
              <a:rPr lang="da-DK" smtClean="0"/>
              <a:t>13</a:t>
            </a:fld>
            <a:endParaRPr lang="da-DK"/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3"/>
          </p:nvPr>
        </p:nvSpPr>
        <p:spPr>
          <a:xfrm>
            <a:off x="720000" y="1264257"/>
            <a:ext cx="7920000" cy="4675741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da-DK" dirty="0" smtClean="0"/>
              <a:t>Den kommunalretlige modifikation, jfr. forarbejderne til FVL: et KB-medlem indvalgt i selskabs- eller foreningsbestyrelse efter indstilling fra KB for dér at varetage kommunale interesser er ikke i almindelighed inhabil. Tilsynspraksis frem til 2007 var, at denne </a:t>
            </a:r>
            <a:r>
              <a:rPr lang="da-DK" dirty="0" err="1" smtClean="0"/>
              <a:t>modif</a:t>
            </a:r>
            <a:r>
              <a:rPr lang="da-DK" dirty="0" smtClean="0"/>
              <a:t> ikke gjaldt for medlemmer af bestyrelser i aktie- og anpartsselskaber p </a:t>
            </a:r>
            <a:r>
              <a:rPr lang="da-DK" dirty="0" err="1" smtClean="0"/>
              <a:t>gr</a:t>
            </a:r>
            <a:r>
              <a:rPr lang="da-DK" dirty="0" smtClean="0"/>
              <a:t> a manglende instruktionsbeføjelse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Efter udvalgsarbejde: brev fra Indenrigsministeriet i 2007, som foreskrev en ændring af praksis, som indebærer, at også KB-medlemmer af sådanne bestyrelser er omfattet af </a:t>
            </a:r>
            <a:r>
              <a:rPr lang="da-DK" dirty="0" err="1" smtClean="0"/>
              <a:t>modif</a:t>
            </a:r>
            <a:endParaRPr lang="da-DK" dirty="0" smtClean="0"/>
          </a:p>
          <a:p>
            <a:pPr marL="342900" indent="-342900">
              <a:buFontTx/>
              <a:buChar char="-"/>
            </a:pPr>
            <a:r>
              <a:rPr lang="da-DK" dirty="0" smtClean="0"/>
              <a:t>I særlige oplistede typetilfælde grund til at statuere inhabilitet (næppe udtømmende oplistning)</a:t>
            </a:r>
          </a:p>
          <a:p>
            <a:pPr marL="342900" indent="-342900">
              <a:buFontTx/>
              <a:buChar char="-"/>
            </a:pPr>
            <a:r>
              <a:rPr lang="da-DK" dirty="0" smtClean="0"/>
              <a:t>Tilsynet lægger denne praksis til grund om end der ikke er enighed om denne retsopfattelse i litteraturen</a:t>
            </a:r>
          </a:p>
          <a:p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7" name="Pladsholder til billede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ladsholder til billede 7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163361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skabelon_Statsforvaltningen_original">
  <a:themeElements>
    <a:clrScheme name="Statsforvaltningen">
      <a:dk1>
        <a:sysClr val="windowText" lastClr="000000"/>
      </a:dk1>
      <a:lt1>
        <a:sysClr val="window" lastClr="FFFFFF"/>
      </a:lt1>
      <a:dk2>
        <a:srgbClr val="52656F"/>
      </a:dk2>
      <a:lt2>
        <a:srgbClr val="F4F3F1"/>
      </a:lt2>
      <a:accent1>
        <a:srgbClr val="7A8D97"/>
      </a:accent1>
      <a:accent2>
        <a:srgbClr val="87BE90"/>
      </a:accent2>
      <a:accent3>
        <a:srgbClr val="D7B13B"/>
      </a:accent3>
      <a:accent4>
        <a:srgbClr val="A5D769"/>
      </a:accent4>
      <a:accent5>
        <a:srgbClr val="50C8D2"/>
      </a:accent5>
      <a:accent6>
        <a:srgbClr val="A096DC"/>
      </a:accent6>
      <a:hlink>
        <a:srgbClr val="7A8D97"/>
      </a:hlink>
      <a:folHlink>
        <a:srgbClr val="7A8D97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Powerpoint-skabelon_Statsforvaltningen_original</Template>
  <TotalTime>1266</TotalTime>
  <Words>1135</Words>
  <Application>Microsoft Office PowerPoint</Application>
  <PresentationFormat>Skærmshow (4:3)</PresentationFormat>
  <Paragraphs>113</Paragraphs>
  <Slides>13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Powerpoint-skabelon_Statsforvaltningen_original</vt:lpstr>
      <vt:lpstr> Inhabilitet i det kommunale og regionale demokrati  - set fra det kommunale tilsyn   </vt:lpstr>
      <vt:lpstr>PowerPoint-præsentation</vt:lpstr>
      <vt:lpstr>Tilsynets kompetence</vt:lpstr>
      <vt:lpstr>Tilsynets virksomhed</vt:lpstr>
      <vt:lpstr>Temaer i prøvelsen</vt:lpstr>
      <vt:lpstr>Eksempel: BR-medlem med handicap</vt:lpstr>
      <vt:lpstr>Eksempel: udlægning af nationalpark </vt:lpstr>
      <vt:lpstr>Eksempel: konkret dispensation fra generelle regler om skolestruktur</vt:lpstr>
      <vt:lpstr>…skolestruktur fortsat</vt:lpstr>
      <vt:lpstr>Eksempel: var der et kæresteforhold?</vt:lpstr>
      <vt:lpstr>…kæresteforhold fortsat</vt:lpstr>
      <vt:lpstr>Eksempel: ejede borgmesteren ejendom?</vt:lpstr>
      <vt:lpstr>Om selskabsinhabilitet</vt:lpstr>
    </vt:vector>
  </TitlesOfParts>
  <Company>Statsforvaltningerne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Aase Stigsgaard</dc:creator>
  <cp:lastModifiedBy>Lene Cwarzko</cp:lastModifiedBy>
  <cp:revision>83</cp:revision>
  <cp:lastPrinted>2017-02-01T16:43:10Z</cp:lastPrinted>
  <dcterms:created xsi:type="dcterms:W3CDTF">2015-05-26T07:20:44Z</dcterms:created>
  <dcterms:modified xsi:type="dcterms:W3CDTF">2017-02-24T05:20:15Z</dcterms:modified>
</cp:coreProperties>
</file>